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2"/>
  </p:notesMasterIdLst>
  <p:sldIdLst>
    <p:sldId id="256" r:id="rId2"/>
    <p:sldId id="303" r:id="rId3"/>
    <p:sldId id="302" r:id="rId4"/>
    <p:sldId id="264" r:id="rId5"/>
    <p:sldId id="298" r:id="rId6"/>
    <p:sldId id="300" r:id="rId7"/>
    <p:sldId id="843" r:id="rId8"/>
    <p:sldId id="367" r:id="rId9"/>
    <p:sldId id="766" r:id="rId10"/>
    <p:sldId id="768" r:id="rId11"/>
    <p:sldId id="258" r:id="rId12"/>
    <p:sldId id="260" r:id="rId13"/>
    <p:sldId id="343" r:id="rId14"/>
    <p:sldId id="261" r:id="rId15"/>
    <p:sldId id="535" r:id="rId16"/>
    <p:sldId id="262" r:id="rId17"/>
    <p:sldId id="391" r:id="rId18"/>
    <p:sldId id="392" r:id="rId19"/>
    <p:sldId id="393" r:id="rId20"/>
    <p:sldId id="394" r:id="rId21"/>
    <p:sldId id="395" r:id="rId22"/>
    <p:sldId id="396" r:id="rId23"/>
    <p:sldId id="397" r:id="rId24"/>
    <p:sldId id="398" r:id="rId25"/>
    <p:sldId id="399" r:id="rId26"/>
    <p:sldId id="819" r:id="rId27"/>
    <p:sldId id="820" r:id="rId28"/>
    <p:sldId id="821" r:id="rId29"/>
    <p:sldId id="822" r:id="rId30"/>
    <p:sldId id="823" r:id="rId31"/>
    <p:sldId id="400" r:id="rId32"/>
    <p:sldId id="792" r:id="rId33"/>
    <p:sldId id="769" r:id="rId34"/>
    <p:sldId id="770" r:id="rId35"/>
    <p:sldId id="771" r:id="rId36"/>
    <p:sldId id="772" r:id="rId37"/>
    <p:sldId id="773" r:id="rId38"/>
    <p:sldId id="774" r:id="rId39"/>
    <p:sldId id="368" r:id="rId40"/>
    <p:sldId id="263" r:id="rId41"/>
    <p:sldId id="304" r:id="rId42"/>
    <p:sldId id="305" r:id="rId43"/>
    <p:sldId id="306" r:id="rId44"/>
    <p:sldId id="526" r:id="rId45"/>
    <p:sldId id="307" r:id="rId46"/>
    <p:sldId id="308" r:id="rId47"/>
    <p:sldId id="369" r:id="rId48"/>
    <p:sldId id="310" r:id="rId49"/>
    <p:sldId id="311" r:id="rId50"/>
    <p:sldId id="312" r:id="rId51"/>
    <p:sldId id="313" r:id="rId52"/>
    <p:sldId id="793" r:id="rId53"/>
    <p:sldId id="794" r:id="rId54"/>
    <p:sldId id="523" r:id="rId55"/>
    <p:sldId id="524" r:id="rId56"/>
    <p:sldId id="525" r:id="rId57"/>
    <p:sldId id="351" r:id="rId58"/>
    <p:sldId id="352" r:id="rId59"/>
    <p:sldId id="795" r:id="rId60"/>
    <p:sldId id="853" r:id="rId61"/>
    <p:sldId id="854" r:id="rId62"/>
    <p:sldId id="796" r:id="rId63"/>
    <p:sldId id="797" r:id="rId64"/>
    <p:sldId id="798" r:id="rId65"/>
    <p:sldId id="799" r:id="rId66"/>
    <p:sldId id="371" r:id="rId67"/>
    <p:sldId id="808" r:id="rId68"/>
    <p:sldId id="809" r:id="rId69"/>
    <p:sldId id="810" r:id="rId70"/>
    <p:sldId id="811" r:id="rId71"/>
    <p:sldId id="812" r:id="rId72"/>
    <p:sldId id="314" r:id="rId73"/>
    <p:sldId id="315" r:id="rId74"/>
    <p:sldId id="316" r:id="rId75"/>
    <p:sldId id="847" r:id="rId76"/>
    <p:sldId id="317" r:id="rId77"/>
    <p:sldId id="318" r:id="rId78"/>
    <p:sldId id="534" r:id="rId79"/>
    <p:sldId id="813" r:id="rId80"/>
    <p:sldId id="814" r:id="rId81"/>
    <p:sldId id="852" r:id="rId82"/>
    <p:sldId id="816" r:id="rId83"/>
    <p:sldId id="319" r:id="rId84"/>
    <p:sldId id="817" r:id="rId85"/>
    <p:sldId id="818" r:id="rId86"/>
    <p:sldId id="320" r:id="rId87"/>
    <p:sldId id="321" r:id="rId88"/>
    <p:sldId id="322" r:id="rId89"/>
    <p:sldId id="806" r:id="rId90"/>
    <p:sldId id="805" r:id="rId91"/>
    <p:sldId id="807" r:id="rId92"/>
    <p:sldId id="370" r:id="rId93"/>
    <p:sldId id="323" r:id="rId94"/>
    <p:sldId id="324" r:id="rId95"/>
    <p:sldId id="325" r:id="rId96"/>
    <p:sldId id="372" r:id="rId97"/>
    <p:sldId id="326" r:id="rId98"/>
    <p:sldId id="327" r:id="rId99"/>
    <p:sldId id="328" r:id="rId100"/>
    <p:sldId id="860" r:id="rId101"/>
    <p:sldId id="329" r:id="rId102"/>
    <p:sldId id="330" r:id="rId103"/>
    <p:sldId id="331" r:id="rId104"/>
    <p:sldId id="332" r:id="rId105"/>
    <p:sldId id="333" r:id="rId106"/>
    <p:sldId id="334" r:id="rId107"/>
    <p:sldId id="373" r:id="rId108"/>
    <p:sldId id="775" r:id="rId109"/>
    <p:sldId id="776" r:id="rId110"/>
    <p:sldId id="335" r:id="rId111"/>
    <p:sldId id="336" r:id="rId112"/>
    <p:sldId id="777" r:id="rId113"/>
    <p:sldId id="780" r:id="rId114"/>
    <p:sldId id="778" r:id="rId115"/>
    <p:sldId id="779" r:id="rId116"/>
    <p:sldId id="337" r:id="rId117"/>
    <p:sldId id="338" r:id="rId118"/>
    <p:sldId id="339" r:id="rId119"/>
    <p:sldId id="340" r:id="rId120"/>
    <p:sldId id="765" r:id="rId121"/>
    <p:sldId id="341" r:id="rId122"/>
    <p:sldId id="786" r:id="rId123"/>
    <p:sldId id="787" r:id="rId124"/>
    <p:sldId id="353" r:id="rId125"/>
    <p:sldId id="788" r:id="rId126"/>
    <p:sldId id="531" r:id="rId127"/>
    <p:sldId id="864" r:id="rId128"/>
    <p:sldId id="354" r:id="rId129"/>
    <p:sldId id="342" r:id="rId130"/>
    <p:sldId id="781" r:id="rId131"/>
    <p:sldId id="344" r:id="rId132"/>
    <p:sldId id="345" r:id="rId133"/>
    <p:sldId id="845" r:id="rId134"/>
    <p:sldId id="347" r:id="rId135"/>
    <p:sldId id="348" r:id="rId136"/>
    <p:sldId id="349" r:id="rId137"/>
    <p:sldId id="731" r:id="rId138"/>
    <p:sldId id="851" r:id="rId139"/>
    <p:sldId id="846" r:id="rId140"/>
    <p:sldId id="350" r:id="rId141"/>
    <p:sldId id="533" r:id="rId142"/>
    <p:sldId id="355" r:id="rId143"/>
    <p:sldId id="356" r:id="rId144"/>
    <p:sldId id="357" r:id="rId145"/>
    <p:sldId id="358" r:id="rId146"/>
    <p:sldId id="359" r:id="rId147"/>
    <p:sldId id="360" r:id="rId148"/>
    <p:sldId id="361" r:id="rId149"/>
    <p:sldId id="802" r:id="rId150"/>
    <p:sldId id="801" r:id="rId151"/>
    <p:sldId id="800" r:id="rId152"/>
    <p:sldId id="532" r:id="rId153"/>
    <p:sldId id="362" r:id="rId154"/>
    <p:sldId id="363" r:id="rId155"/>
    <p:sldId id="365" r:id="rId156"/>
    <p:sldId id="803" r:id="rId157"/>
    <p:sldId id="804" r:id="rId158"/>
    <p:sldId id="366" r:id="rId159"/>
    <p:sldId id="789" r:id="rId160"/>
    <p:sldId id="790" r:id="rId161"/>
    <p:sldId id="855" r:id="rId162"/>
    <p:sldId id="377" r:id="rId163"/>
    <p:sldId id="782" r:id="rId164"/>
    <p:sldId id="783" r:id="rId165"/>
    <p:sldId id="785" r:id="rId166"/>
    <p:sldId id="375" r:id="rId167"/>
    <p:sldId id="859" r:id="rId168"/>
    <p:sldId id="376" r:id="rId169"/>
    <p:sldId id="378" r:id="rId170"/>
    <p:sldId id="379" r:id="rId171"/>
    <p:sldId id="732" r:id="rId172"/>
    <p:sldId id="380" r:id="rId173"/>
    <p:sldId id="381" r:id="rId174"/>
    <p:sldId id="382" r:id="rId175"/>
    <p:sldId id="383" r:id="rId176"/>
    <p:sldId id="856" r:id="rId177"/>
    <p:sldId id="527" r:id="rId178"/>
    <p:sldId id="530" r:id="rId179"/>
    <p:sldId id="384" r:id="rId180"/>
    <p:sldId id="857" r:id="rId181"/>
    <p:sldId id="858" r:id="rId182"/>
    <p:sldId id="385" r:id="rId183"/>
    <p:sldId id="386" r:id="rId184"/>
    <p:sldId id="387" r:id="rId185"/>
    <p:sldId id="388" r:id="rId186"/>
    <p:sldId id="389" r:id="rId187"/>
    <p:sldId id="848" r:id="rId188"/>
    <p:sldId id="390" r:id="rId189"/>
    <p:sldId id="403" r:id="rId190"/>
    <p:sldId id="401" r:id="rId191"/>
    <p:sldId id="402" r:id="rId192"/>
    <p:sldId id="404" r:id="rId193"/>
    <p:sldId id="405" r:id="rId194"/>
    <p:sldId id="406" r:id="rId195"/>
    <p:sldId id="407" r:id="rId196"/>
    <p:sldId id="408" r:id="rId197"/>
    <p:sldId id="409" r:id="rId198"/>
    <p:sldId id="410" r:id="rId199"/>
    <p:sldId id="411" r:id="rId200"/>
    <p:sldId id="412" r:id="rId201"/>
    <p:sldId id="413" r:id="rId202"/>
    <p:sldId id="414" r:id="rId203"/>
    <p:sldId id="416" r:id="rId204"/>
    <p:sldId id="417" r:id="rId205"/>
    <p:sldId id="759" r:id="rId206"/>
    <p:sldId id="418" r:id="rId207"/>
    <p:sldId id="419" r:id="rId208"/>
    <p:sldId id="420" r:id="rId209"/>
    <p:sldId id="421" r:id="rId210"/>
    <p:sldId id="529" r:id="rId211"/>
    <p:sldId id="422" r:id="rId212"/>
    <p:sldId id="423" r:id="rId213"/>
    <p:sldId id="424" r:id="rId214"/>
    <p:sldId id="425" r:id="rId215"/>
    <p:sldId id="426" r:id="rId216"/>
    <p:sldId id="427" r:id="rId217"/>
    <p:sldId id="428" r:id="rId218"/>
    <p:sldId id="863" r:id="rId219"/>
    <p:sldId id="429" r:id="rId220"/>
    <p:sldId id="733" r:id="rId221"/>
    <p:sldId id="734" r:id="rId222"/>
    <p:sldId id="735" r:id="rId223"/>
    <p:sldId id="736" r:id="rId224"/>
    <p:sldId id="737" r:id="rId225"/>
    <p:sldId id="738" r:id="rId226"/>
    <p:sldId id="739" r:id="rId227"/>
    <p:sldId id="740" r:id="rId228"/>
    <p:sldId id="741" r:id="rId229"/>
    <p:sldId id="742" r:id="rId230"/>
    <p:sldId id="743" r:id="rId231"/>
    <p:sldId id="744" r:id="rId232"/>
    <p:sldId id="745" r:id="rId233"/>
    <p:sldId id="746" r:id="rId234"/>
    <p:sldId id="747" r:id="rId235"/>
    <p:sldId id="748" r:id="rId236"/>
    <p:sldId id="749" r:id="rId237"/>
    <p:sldId id="750" r:id="rId238"/>
    <p:sldId id="751" r:id="rId239"/>
    <p:sldId id="752" r:id="rId240"/>
    <p:sldId id="754" r:id="rId241"/>
    <p:sldId id="861" r:id="rId242"/>
    <p:sldId id="755" r:id="rId243"/>
    <p:sldId id="756" r:id="rId244"/>
    <p:sldId id="757" r:id="rId245"/>
    <p:sldId id="758" r:id="rId246"/>
    <p:sldId id="862" r:id="rId247"/>
    <p:sldId id="528" r:id="rId248"/>
    <p:sldId id="430" r:id="rId249"/>
    <p:sldId id="431" r:id="rId250"/>
    <p:sldId id="432" r:id="rId251"/>
    <p:sldId id="433" r:id="rId252"/>
    <p:sldId id="434" r:id="rId253"/>
    <p:sldId id="435" r:id="rId254"/>
    <p:sldId id="436" r:id="rId255"/>
    <p:sldId id="437" r:id="rId256"/>
    <p:sldId id="438" r:id="rId257"/>
    <p:sldId id="439" r:id="rId258"/>
    <p:sldId id="440" r:id="rId259"/>
    <p:sldId id="441" r:id="rId260"/>
    <p:sldId id="442" r:id="rId261"/>
    <p:sldId id="443" r:id="rId262"/>
    <p:sldId id="444" r:id="rId263"/>
    <p:sldId id="445" r:id="rId264"/>
    <p:sldId id="446" r:id="rId265"/>
    <p:sldId id="447" r:id="rId266"/>
    <p:sldId id="448" r:id="rId267"/>
    <p:sldId id="449" r:id="rId268"/>
    <p:sldId id="450" r:id="rId269"/>
    <p:sldId id="451" r:id="rId270"/>
    <p:sldId id="452" r:id="rId271"/>
    <p:sldId id="453" r:id="rId272"/>
    <p:sldId id="454" r:id="rId273"/>
    <p:sldId id="455" r:id="rId274"/>
    <p:sldId id="456" r:id="rId275"/>
    <p:sldId id="457" r:id="rId276"/>
    <p:sldId id="458" r:id="rId277"/>
    <p:sldId id="459" r:id="rId278"/>
    <p:sldId id="460" r:id="rId279"/>
    <p:sldId id="461" r:id="rId280"/>
    <p:sldId id="463" r:id="rId281"/>
    <p:sldId id="462" r:id="rId282"/>
    <p:sldId id="464" r:id="rId283"/>
    <p:sldId id="465" r:id="rId284"/>
    <p:sldId id="466" r:id="rId285"/>
    <p:sldId id="467" r:id="rId286"/>
    <p:sldId id="468" r:id="rId287"/>
    <p:sldId id="469" r:id="rId288"/>
    <p:sldId id="470" r:id="rId289"/>
    <p:sldId id="471" r:id="rId290"/>
    <p:sldId id="472" r:id="rId291"/>
    <p:sldId id="473" r:id="rId292"/>
    <p:sldId id="474" r:id="rId293"/>
    <p:sldId id="475" r:id="rId294"/>
    <p:sldId id="477" r:id="rId295"/>
    <p:sldId id="476" r:id="rId296"/>
    <p:sldId id="669" r:id="rId297"/>
    <p:sldId id="478" r:id="rId298"/>
    <p:sldId id="480" r:id="rId299"/>
    <p:sldId id="670" r:id="rId300"/>
    <p:sldId id="672" r:id="rId301"/>
    <p:sldId id="481" r:id="rId302"/>
    <p:sldId id="671" r:id="rId303"/>
    <p:sldId id="482" r:id="rId304"/>
    <p:sldId id="673" r:id="rId305"/>
    <p:sldId id="483" r:id="rId306"/>
    <p:sldId id="503" r:id="rId307"/>
    <p:sldId id="484" r:id="rId308"/>
    <p:sldId id="485" r:id="rId309"/>
    <p:sldId id="486" r:id="rId310"/>
    <p:sldId id="487" r:id="rId311"/>
    <p:sldId id="488" r:id="rId312"/>
    <p:sldId id="489" r:id="rId313"/>
    <p:sldId id="490" r:id="rId314"/>
    <p:sldId id="491" r:id="rId315"/>
    <p:sldId id="492" r:id="rId316"/>
    <p:sldId id="674" r:id="rId317"/>
    <p:sldId id="493" r:id="rId318"/>
    <p:sldId id="494" r:id="rId319"/>
    <p:sldId id="495" r:id="rId320"/>
    <p:sldId id="496" r:id="rId321"/>
    <p:sldId id="497" r:id="rId322"/>
    <p:sldId id="498" r:id="rId323"/>
    <p:sldId id="499" r:id="rId324"/>
    <p:sldId id="500" r:id="rId325"/>
    <p:sldId id="501" r:id="rId326"/>
    <p:sldId id="502" r:id="rId327"/>
    <p:sldId id="504" r:id="rId328"/>
    <p:sldId id="505" r:id="rId329"/>
    <p:sldId id="506" r:id="rId330"/>
    <p:sldId id="507" r:id="rId331"/>
    <p:sldId id="508" r:id="rId332"/>
    <p:sldId id="509" r:id="rId333"/>
    <p:sldId id="510" r:id="rId334"/>
    <p:sldId id="511" r:id="rId335"/>
    <p:sldId id="512" r:id="rId336"/>
    <p:sldId id="675" r:id="rId337"/>
    <p:sldId id="513" r:id="rId338"/>
    <p:sldId id="514" r:id="rId339"/>
    <p:sldId id="515" r:id="rId340"/>
    <p:sldId id="516" r:id="rId341"/>
    <p:sldId id="518" r:id="rId342"/>
    <p:sldId id="517" r:id="rId343"/>
    <p:sldId id="519" r:id="rId344"/>
    <p:sldId id="520" r:id="rId345"/>
    <p:sldId id="521" r:id="rId346"/>
    <p:sldId id="522" r:id="rId347"/>
    <p:sldId id="536" r:id="rId348"/>
    <p:sldId id="537" r:id="rId349"/>
    <p:sldId id="538" r:id="rId350"/>
    <p:sldId id="676" r:id="rId351"/>
    <p:sldId id="539" r:id="rId352"/>
    <p:sldId id="540" r:id="rId353"/>
    <p:sldId id="541" r:id="rId354"/>
    <p:sldId id="542" r:id="rId355"/>
    <p:sldId id="543" r:id="rId356"/>
    <p:sldId id="544" r:id="rId357"/>
    <p:sldId id="545" r:id="rId358"/>
    <p:sldId id="546" r:id="rId359"/>
    <p:sldId id="547" r:id="rId360"/>
    <p:sldId id="548" r:id="rId361"/>
    <p:sldId id="549" r:id="rId362"/>
    <p:sldId id="677" r:id="rId363"/>
    <p:sldId id="550" r:id="rId364"/>
    <p:sldId id="551" r:id="rId365"/>
    <p:sldId id="552" r:id="rId366"/>
    <p:sldId id="553" r:id="rId367"/>
    <p:sldId id="554" r:id="rId368"/>
    <p:sldId id="555" r:id="rId369"/>
    <p:sldId id="556" r:id="rId370"/>
    <p:sldId id="557" r:id="rId371"/>
    <p:sldId id="558" r:id="rId372"/>
    <p:sldId id="678" r:id="rId373"/>
    <p:sldId id="559" r:id="rId374"/>
    <p:sldId id="560" r:id="rId375"/>
    <p:sldId id="561" r:id="rId376"/>
    <p:sldId id="562" r:id="rId377"/>
    <p:sldId id="679" r:id="rId378"/>
    <p:sldId id="563" r:id="rId379"/>
    <p:sldId id="680" r:id="rId380"/>
    <p:sldId id="564" r:id="rId381"/>
    <p:sldId id="565" r:id="rId382"/>
    <p:sldId id="566" r:id="rId383"/>
    <p:sldId id="681" r:id="rId384"/>
    <p:sldId id="567" r:id="rId385"/>
    <p:sldId id="568" r:id="rId386"/>
    <p:sldId id="569" r:id="rId387"/>
    <p:sldId id="570" r:id="rId388"/>
    <p:sldId id="571" r:id="rId389"/>
    <p:sldId id="572" r:id="rId390"/>
    <p:sldId id="573" r:id="rId391"/>
    <p:sldId id="574" r:id="rId392"/>
    <p:sldId id="575" r:id="rId393"/>
    <p:sldId id="576" r:id="rId394"/>
    <p:sldId id="577" r:id="rId395"/>
    <p:sldId id="578" r:id="rId396"/>
    <p:sldId id="579" r:id="rId397"/>
    <p:sldId id="580" r:id="rId398"/>
    <p:sldId id="581" r:id="rId399"/>
    <p:sldId id="582" r:id="rId400"/>
    <p:sldId id="583" r:id="rId401"/>
    <p:sldId id="584" r:id="rId402"/>
    <p:sldId id="585" r:id="rId403"/>
    <p:sldId id="849" r:id="rId404"/>
    <p:sldId id="587" r:id="rId405"/>
    <p:sldId id="586" r:id="rId406"/>
    <p:sldId id="588" r:id="rId407"/>
    <p:sldId id="589" r:id="rId408"/>
    <p:sldId id="590" r:id="rId409"/>
    <p:sldId id="591" r:id="rId410"/>
    <p:sldId id="682" r:id="rId411"/>
    <p:sldId id="592" r:id="rId412"/>
    <p:sldId id="684" r:id="rId413"/>
    <p:sldId id="683" r:id="rId414"/>
    <p:sldId id="593" r:id="rId415"/>
    <p:sldId id="594" r:id="rId416"/>
    <p:sldId id="595" r:id="rId417"/>
    <p:sldId id="596" r:id="rId418"/>
    <p:sldId id="597" r:id="rId419"/>
    <p:sldId id="685" r:id="rId420"/>
    <p:sldId id="598" r:id="rId421"/>
    <p:sldId id="599" r:id="rId422"/>
    <p:sldId id="686" r:id="rId423"/>
    <p:sldId id="600" r:id="rId424"/>
    <p:sldId id="601" r:id="rId425"/>
    <p:sldId id="602" r:id="rId426"/>
    <p:sldId id="603" r:id="rId427"/>
    <p:sldId id="604" r:id="rId428"/>
    <p:sldId id="687" r:id="rId429"/>
    <p:sldId id="605" r:id="rId430"/>
    <p:sldId id="606" r:id="rId431"/>
    <p:sldId id="607" r:id="rId432"/>
    <p:sldId id="608" r:id="rId433"/>
    <p:sldId id="609" r:id="rId434"/>
    <p:sldId id="610" r:id="rId435"/>
    <p:sldId id="611" r:id="rId436"/>
    <p:sldId id="612" r:id="rId437"/>
    <p:sldId id="613" r:id="rId438"/>
    <p:sldId id="614" r:id="rId439"/>
    <p:sldId id="615" r:id="rId440"/>
    <p:sldId id="616" r:id="rId441"/>
    <p:sldId id="617" r:id="rId442"/>
    <p:sldId id="688" r:id="rId443"/>
    <p:sldId id="618" r:id="rId444"/>
    <p:sldId id="689" r:id="rId445"/>
    <p:sldId id="619" r:id="rId446"/>
    <p:sldId id="620" r:id="rId447"/>
    <p:sldId id="621" r:id="rId448"/>
    <p:sldId id="622" r:id="rId449"/>
    <p:sldId id="623" r:id="rId450"/>
    <p:sldId id="690" r:id="rId451"/>
    <p:sldId id="624" r:id="rId452"/>
    <p:sldId id="625" r:id="rId453"/>
    <p:sldId id="626" r:id="rId454"/>
    <p:sldId id="627" r:id="rId455"/>
    <p:sldId id="628" r:id="rId456"/>
    <p:sldId id="629" r:id="rId457"/>
    <p:sldId id="630" r:id="rId458"/>
    <p:sldId id="631" r:id="rId459"/>
    <p:sldId id="632" r:id="rId460"/>
    <p:sldId id="633" r:id="rId461"/>
    <p:sldId id="634" r:id="rId462"/>
    <p:sldId id="635" r:id="rId463"/>
    <p:sldId id="636" r:id="rId464"/>
    <p:sldId id="637" r:id="rId465"/>
    <p:sldId id="638" r:id="rId466"/>
    <p:sldId id="639" r:id="rId467"/>
    <p:sldId id="640" r:id="rId468"/>
    <p:sldId id="641" r:id="rId469"/>
    <p:sldId id="691" r:id="rId470"/>
    <p:sldId id="642" r:id="rId471"/>
    <p:sldId id="643" r:id="rId472"/>
    <p:sldId id="644" r:id="rId473"/>
    <p:sldId id="645" r:id="rId474"/>
    <p:sldId id="692" r:id="rId475"/>
    <p:sldId id="646" r:id="rId476"/>
    <p:sldId id="647" r:id="rId477"/>
    <p:sldId id="648" r:id="rId478"/>
    <p:sldId id="844" r:id="rId479"/>
    <p:sldId id="649" r:id="rId480"/>
    <p:sldId id="650" r:id="rId481"/>
    <p:sldId id="651" r:id="rId482"/>
    <p:sldId id="652" r:id="rId483"/>
    <p:sldId id="653" r:id="rId484"/>
    <p:sldId id="654" r:id="rId485"/>
    <p:sldId id="693" r:id="rId486"/>
    <p:sldId id="655" r:id="rId487"/>
    <p:sldId id="656" r:id="rId488"/>
    <p:sldId id="657" r:id="rId489"/>
    <p:sldId id="658" r:id="rId490"/>
    <p:sldId id="659" r:id="rId491"/>
    <p:sldId id="660" r:id="rId492"/>
    <p:sldId id="661" r:id="rId493"/>
    <p:sldId id="662" r:id="rId494"/>
    <p:sldId id="663" r:id="rId495"/>
    <p:sldId id="664" r:id="rId496"/>
    <p:sldId id="665" r:id="rId497"/>
    <p:sldId id="666" r:id="rId498"/>
    <p:sldId id="667" r:id="rId499"/>
    <p:sldId id="668" r:id="rId500"/>
    <p:sldId id="694" r:id="rId501"/>
    <p:sldId id="695" r:id="rId502"/>
    <p:sldId id="696" r:id="rId503"/>
    <p:sldId id="697" r:id="rId504"/>
    <p:sldId id="698" r:id="rId505"/>
    <p:sldId id="699" r:id="rId506"/>
    <p:sldId id="700" r:id="rId507"/>
    <p:sldId id="701" r:id="rId508"/>
    <p:sldId id="702" r:id="rId509"/>
    <p:sldId id="703" r:id="rId510"/>
    <p:sldId id="704" r:id="rId511"/>
    <p:sldId id="705" r:id="rId512"/>
    <p:sldId id="706" r:id="rId513"/>
    <p:sldId id="707" r:id="rId514"/>
    <p:sldId id="708" r:id="rId515"/>
    <p:sldId id="709" r:id="rId516"/>
    <p:sldId id="710" r:id="rId517"/>
    <p:sldId id="711" r:id="rId518"/>
    <p:sldId id="712" r:id="rId519"/>
    <p:sldId id="713" r:id="rId520"/>
    <p:sldId id="714" r:id="rId521"/>
    <p:sldId id="715" r:id="rId522"/>
    <p:sldId id="716" r:id="rId523"/>
    <p:sldId id="717" r:id="rId524"/>
    <p:sldId id="718" r:id="rId525"/>
    <p:sldId id="719" r:id="rId526"/>
    <p:sldId id="720" r:id="rId527"/>
    <p:sldId id="721" r:id="rId528"/>
    <p:sldId id="722" r:id="rId529"/>
    <p:sldId id="723" r:id="rId530"/>
    <p:sldId id="724" r:id="rId531"/>
    <p:sldId id="725" r:id="rId532"/>
    <p:sldId id="726" r:id="rId533"/>
    <p:sldId id="727" r:id="rId534"/>
    <p:sldId id="728" r:id="rId535"/>
    <p:sldId id="729" r:id="rId536"/>
    <p:sldId id="730" r:id="rId537"/>
    <p:sldId id="760" r:id="rId538"/>
    <p:sldId id="761" r:id="rId539"/>
    <p:sldId id="762" r:id="rId540"/>
    <p:sldId id="763" r:id="rId541"/>
    <p:sldId id="764" r:id="rId542"/>
    <p:sldId id="824" r:id="rId543"/>
    <p:sldId id="825" r:id="rId544"/>
    <p:sldId id="826" r:id="rId545"/>
    <p:sldId id="827" r:id="rId546"/>
    <p:sldId id="828" r:id="rId547"/>
    <p:sldId id="829" r:id="rId548"/>
    <p:sldId id="830" r:id="rId549"/>
    <p:sldId id="832" r:id="rId550"/>
    <p:sldId id="833" r:id="rId551"/>
    <p:sldId id="831" r:id="rId552"/>
    <p:sldId id="834" r:id="rId553"/>
    <p:sldId id="835" r:id="rId554"/>
    <p:sldId id="836" r:id="rId555"/>
    <p:sldId id="837" r:id="rId556"/>
    <p:sldId id="838" r:id="rId557"/>
    <p:sldId id="839" r:id="rId558"/>
    <p:sldId id="840" r:id="rId559"/>
    <p:sldId id="841" r:id="rId560"/>
    <p:sldId id="842" r:id="rId56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0D75"/>
    <a:srgbClr val="AC0C77"/>
    <a:srgbClr val="319531"/>
    <a:srgbClr val="7030A0"/>
    <a:srgbClr val="534A86"/>
    <a:srgbClr val="595080"/>
    <a:srgbClr val="524E82"/>
    <a:srgbClr val="C90796"/>
    <a:srgbClr val="CDF8FD"/>
    <a:srgbClr val="DA8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01" d="100"/>
          <a:sy n="101" d="100"/>
        </p:scale>
        <p:origin x="114"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viewProps" Target="viewProps.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tableStyles" Target="tableStyle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slide" Target="slides/slide557.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notesMaster" Target="notesMasters/notesMaster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presProps" Target="pres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theme" Target="theme/theme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63B8B-1CED-4B5F-B691-551878D79B2F}" type="datetimeFigureOut">
              <a:rPr lang="fr-FR" smtClean="0"/>
              <a:t>07/08/2020</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3</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AEB1EA0B-5C06-4E6A-8FCD-9A35BE2D454F}" type="datetimeFigureOut">
              <a:rPr lang="fr-FR" smtClean="0"/>
              <a:t>07/08/2020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AEB1EA0B-5C06-4E6A-8FCD-9A35BE2D454F}" type="datetimeFigureOut">
              <a:rPr lang="fr-FR" smtClean="0"/>
              <a:t>07/08/2020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AEB1EA0B-5C06-4E6A-8FCD-9A35BE2D454F}" type="datetimeFigureOut">
              <a:rPr lang="fr-FR" smtClean="0"/>
              <a:t>07/08/2020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AEB1EA0B-5C06-4E6A-8FCD-9A35BE2D454F}" type="datetimeFigureOut">
              <a:rPr lang="fr-FR" smtClean="0"/>
              <a:t>07/08/2020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AEB1EA0B-5C06-4E6A-8FCD-9A35BE2D454F}" type="datetimeFigureOut">
              <a:rPr lang="fr-FR" smtClean="0"/>
              <a:t>07/08/2020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AEB1EA0B-5C06-4E6A-8FCD-9A35BE2D454F}" type="datetimeFigureOut">
              <a:rPr lang="fr-FR" smtClean="0"/>
              <a:t>07/08/2020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AEB1EA0B-5C06-4E6A-8FCD-9A35BE2D454F}" type="datetimeFigureOut">
              <a:rPr lang="fr-FR" smtClean="0"/>
              <a:t>07/08/2020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AEB1EA0B-5C06-4E6A-8FCD-9A35BE2D454F}" type="datetimeFigureOut">
              <a:rPr lang="fr-FR" smtClean="0"/>
              <a:t>07/08/2020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AEB1EA0B-5C06-4E6A-8FCD-9A35BE2D454F}" type="datetimeFigureOut">
              <a:rPr lang="fr-FR" smtClean="0"/>
              <a:t>07/08/2020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AEB1EA0B-5C06-4E6A-8FCD-9A35BE2D454F}" type="datetimeFigureOut">
              <a:rPr lang="fr-FR" smtClean="0"/>
              <a:t>07/08/2020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AEB1EA0B-5C06-4E6A-8FCD-9A35BE2D454F}" type="datetimeFigureOut">
              <a:rPr lang="fr-FR" smtClean="0"/>
              <a:t>07/08/2020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B1EA0B-5C06-4E6A-8FCD-9A35BE2D454F}" type="datetimeFigureOut">
              <a:rPr lang="fr-FR" smtClean="0"/>
              <a:t>07/08/2020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slide" Target="slide17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 Target="slide259.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2" Type="http://schemas.openxmlformats.org/officeDocument/2006/relationships/hyperlink" Target="https://notepad-plus-plus.org/fr/download" TargetMode="External"/><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Tree>
    <p:extLst>
      <p:ext uri="{BB962C8B-B14F-4D97-AF65-F5344CB8AC3E}">
        <p14:creationId xmlns:p14="http://schemas.microsoft.com/office/powerpoint/2010/main" val="12221760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mots-clés else et finally 4/4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04775" y="1190591"/>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Tree>
    <p:extLst>
      <p:ext uri="{BB962C8B-B14F-4D97-AF65-F5344CB8AC3E}">
        <p14:creationId xmlns:p14="http://schemas.microsoft.com/office/powerpoint/2010/main" val="33235748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Tree>
    <p:extLst>
      <p:ext uri="{BB962C8B-B14F-4D97-AF65-F5344CB8AC3E}">
        <p14:creationId xmlns:p14="http://schemas.microsoft.com/office/powerpoint/2010/main" val="1936896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Tree>
    <p:extLst>
      <p:ext uri="{BB962C8B-B14F-4D97-AF65-F5344CB8AC3E}">
        <p14:creationId xmlns:p14="http://schemas.microsoft.com/office/powerpoint/2010/main" val="32381017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Tree>
    <p:extLst>
      <p:ext uri="{BB962C8B-B14F-4D97-AF65-F5344CB8AC3E}">
        <p14:creationId xmlns:p14="http://schemas.microsoft.com/office/powerpoint/2010/main" val="38589775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Tree>
    <p:extLst>
      <p:ext uri="{BB962C8B-B14F-4D97-AF65-F5344CB8AC3E}">
        <p14:creationId xmlns:p14="http://schemas.microsoft.com/office/powerpoint/2010/main" val="21902313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Tree>
    <p:extLst>
      <p:ext uri="{BB962C8B-B14F-4D97-AF65-F5344CB8AC3E}">
        <p14:creationId xmlns:p14="http://schemas.microsoft.com/office/powerpoint/2010/main" val="30811713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18182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chaines de caractères</a:t>
            </a:r>
          </a:p>
        </p:txBody>
      </p:sp>
    </p:spTree>
    <p:extLst>
      <p:ext uri="{BB962C8B-B14F-4D97-AF65-F5344CB8AC3E}">
        <p14:creationId xmlns:p14="http://schemas.microsoft.com/office/powerpoint/2010/main" val="33797237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Tree>
    <p:extLst>
      <p:ext uri="{BB962C8B-B14F-4D97-AF65-F5344CB8AC3E}">
        <p14:creationId xmlns:p14="http://schemas.microsoft.com/office/powerpoint/2010/main" val="4056447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Tree>
    <p:extLst>
      <p:ext uri="{BB962C8B-B14F-4D97-AF65-F5344CB8AC3E}">
        <p14:creationId xmlns:p14="http://schemas.microsoft.com/office/powerpoint/2010/main" val="3222322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(eg. if, for, in, open)</a:t>
            </a:r>
          </a:p>
          <a:p>
            <a:r>
              <a:rPr lang="en-US" sz="2000" dirty="0"/>
              <a:t>Use descriptive variable names</a:t>
            </a:r>
          </a:p>
          <a:p>
            <a:pPr lvl="1"/>
            <a:r>
              <a:rPr lang="en-US" sz="1600" dirty="0"/>
              <a:t>first_name, date_of_birth, hair_color</a:t>
            </a:r>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Tree>
    <p:extLst>
      <p:ext uri="{BB962C8B-B14F-4D97-AF65-F5344CB8AC3E}">
        <p14:creationId xmlns:p14="http://schemas.microsoft.com/office/powerpoint/2010/main" val="2712722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chaine.lower()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minuscules.capitalize()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Tree>
    <p:extLst>
      <p:ext uri="{BB962C8B-B14F-4D97-AF65-F5344CB8AC3E}">
        <p14:creationId xmlns:p14="http://schemas.microsoft.com/office/powerpoint/2010/main" val="16396037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ans.".format(prenom,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"Je m'appelle {0} {1} et j'ai {2} ans.".format(prenom,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print(f’’adresse : {no_rue}, {nom_rue}, {code_postal}, {nom_ville}, ({pays})’’)</a:t>
            </a:r>
          </a:p>
        </p:txBody>
      </p:sp>
    </p:spTree>
    <p:extLst>
      <p:ext uri="{BB962C8B-B14F-4D97-AF65-F5344CB8AC3E}">
        <p14:creationId xmlns:p14="http://schemas.microsoft.com/office/powerpoint/2010/main" val="42837494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Tree>
    <p:extLst>
      <p:ext uri="{BB962C8B-B14F-4D97-AF65-F5344CB8AC3E}">
        <p14:creationId xmlns:p14="http://schemas.microsoft.com/office/powerpoint/2010/main" val="23206299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Tree>
    <p:extLst>
      <p:ext uri="{BB962C8B-B14F-4D97-AF65-F5344CB8AC3E}">
        <p14:creationId xmlns:p14="http://schemas.microsoft.com/office/powerpoint/2010/main" val="34824231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'Quantity'))</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{1:9}'.format('Apples',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{2:&gt;8}'.format('Left','Center','Right'))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Tree>
    <p:extLst>
      <p:ext uri="{BB962C8B-B14F-4D97-AF65-F5344CB8AC3E}">
        <p14:creationId xmlns:p14="http://schemas.microsoft.com/office/powerpoint/2010/main" val="31546919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Tree>
    <p:extLst>
      <p:ext uri="{BB962C8B-B14F-4D97-AF65-F5344CB8AC3E}">
        <p14:creationId xmlns:p14="http://schemas.microsoft.com/office/powerpoint/2010/main" val="613319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chaine_complete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str(age)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Tree>
    <p:extLst>
      <p:ext uri="{BB962C8B-B14F-4D97-AF65-F5344CB8AC3E}">
        <p14:creationId xmlns:p14="http://schemas.microsoft.com/office/powerpoint/2010/main" val="42815951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Tree>
    <p:extLst>
      <p:ext uri="{BB962C8B-B14F-4D97-AF65-F5344CB8AC3E}">
        <p14:creationId xmlns:p14="http://schemas.microsoft.com/office/powerpoint/2010/main" val="40384212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Tree>
    <p:extLst>
      <p:ext uri="{BB962C8B-B14F-4D97-AF65-F5344CB8AC3E}">
        <p14:creationId xmlns:p14="http://schemas.microsoft.com/office/powerpoint/2010/main" val="25185893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presentation[2:len(presentation)]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Tree>
    <p:extLst>
      <p:ext uri="{BB962C8B-B14F-4D97-AF65-F5344CB8AC3E}">
        <p14:creationId xmlns:p14="http://schemas.microsoft.com/office/powerpoint/2010/main" val="287023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871720"/>
            <a:ext cx="12530137"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str.upper(), str.lower(), str.capitalize(), str.title(), </a:t>
            </a:r>
          </a:p>
          <a:p>
            <a:pPr lvl="0" eaLnBrk="0" fontAlgn="base" hangingPunct="0">
              <a:spcBef>
                <a:spcPct val="0"/>
              </a:spcBef>
              <a:spcAft>
                <a:spcPct val="0"/>
              </a:spcAft>
            </a:pPr>
            <a:r>
              <a:rPr lang="fr-FR" altLang="fr-FR" sz="1200" dirty="0">
                <a:latin typeface="Arial" panose="020B0604020202020204" pitchFamily="34" charset="0"/>
              </a:rPr>
              <a:t>str.center(&lt;largeur&gt;, &lt;caractere_remplissage&gt;)</a:t>
            </a:r>
          </a:p>
          <a:p>
            <a:pPr lvl="0" eaLnBrk="0" fontAlgn="base" hangingPunct="0">
              <a:spcBef>
                <a:spcPct val="0"/>
              </a:spcBef>
              <a:spcAft>
                <a:spcPct val="0"/>
              </a:spcAft>
            </a:pPr>
            <a:r>
              <a:rPr lang="fr-FR" altLang="fr-FR" sz="1200" dirty="0">
                <a:latin typeface="Arial" panose="020B0604020202020204" pitchFamily="34" charset="0"/>
              </a:rPr>
              <a:t>str.strip()</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a:latin typeface="Arial" panose="020B0604020202020204" pitchFamily="34" charset="0"/>
              </a:rPr>
              <a:t>str.find(&lt;chaine&gt;, &lt;debut&gt;*, &lt;fin&gt;*)</a:t>
            </a:r>
          </a:p>
          <a:p>
            <a:pPr lvl="0" eaLnBrk="0" fontAlgn="base" hangingPunct="0">
              <a:spcBef>
                <a:spcPct val="0"/>
              </a:spcBef>
              <a:spcAft>
                <a:spcPct val="0"/>
              </a:spcAft>
            </a:pPr>
            <a:r>
              <a:rPr lang="fr-FR" altLang="fr-FR" sz="1200" dirty="0">
                <a:latin typeface="Arial" panose="020B0604020202020204" pitchFamily="34" charset="0"/>
              </a:rPr>
              <a:t>str.index(&lt;chaine&gt;, &lt;debut&gt;*, &lt;fin&gt;*)</a:t>
            </a:r>
          </a:p>
          <a:p>
            <a:pPr lvl="0" eaLnBrk="0" fontAlgn="base" hangingPunct="0">
              <a:spcBef>
                <a:spcPct val="0"/>
              </a:spcBef>
              <a:spcAft>
                <a:spcPct val="0"/>
              </a:spcAft>
            </a:pPr>
            <a:r>
              <a:rPr lang="fr-FR" altLang="fr-FR" sz="1200" dirty="0">
                <a:latin typeface="Arial" panose="020B0604020202020204" pitchFamily="34" charset="0"/>
              </a:rPr>
              <a:t>str.replace(&lt;ancienne&gt;,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str.isapha(), str.isdigit(), str.isdecimal(), str.isnumeric()</a:t>
            </a:r>
          </a:p>
          <a:p>
            <a:pPr lvl="0" eaLnBrk="0" fontAlgn="base" hangingPunct="0">
              <a:spcBef>
                <a:spcPct val="0"/>
              </a:spcBef>
              <a:spcAft>
                <a:spcPct val="0"/>
              </a:spcAft>
            </a:pPr>
            <a:r>
              <a:rPr lang="fr-FR" altLang="fr-FR" sz="1200" dirty="0">
                <a:latin typeface="Arial" panose="020B0604020202020204" pitchFamily="34" charset="0"/>
              </a:rPr>
              <a:t>str.isalphanum</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str.islower(), str.isupper()</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str.isidentifier(), str.iskeyword()</a:t>
            </a:r>
            <a:endParaRPr kumimoji="0" lang="fr-FR" altLang="fr-F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Tree>
    <p:extLst>
      <p:ext uri="{BB962C8B-B14F-4D97-AF65-F5344CB8AC3E}">
        <p14:creationId xmlns:p14="http://schemas.microsoft.com/office/powerpoint/2010/main" val="18706351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objet.methode(arguments).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Tree>
    <p:extLst>
      <p:ext uri="{BB962C8B-B14F-4D97-AF65-F5344CB8AC3E}">
        <p14:creationId xmlns:p14="http://schemas.microsoft.com/office/powerpoint/2010/main" val="40292185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36726572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Tree>
    <p:extLst>
      <p:ext uri="{BB962C8B-B14F-4D97-AF65-F5344CB8AC3E}">
        <p14:creationId xmlns:p14="http://schemas.microsoft.com/office/powerpoint/2010/main" val="2444501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Tree>
    <p:extLst>
      <p:ext uri="{BB962C8B-B14F-4D97-AF65-F5344CB8AC3E}">
        <p14:creationId xmlns:p14="http://schemas.microsoft.com/office/powerpoint/2010/main" val="25121132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err="1">
                <a:solidFill>
                  <a:schemeClr val="accent5">
                    <a:lumMod val="75000"/>
                  </a:schemeClr>
                </a:solidFill>
              </a:rPr>
              <a:t>Nametuples</a:t>
            </a:r>
            <a:r>
              <a:rPr lang="fr-FR" altLang="fr-FR" sz="6000" dirty="0">
                <a:solidFill>
                  <a:schemeClr val="accent5">
                    <a:lumMod val="75000"/>
                  </a:schemeClr>
                </a:solidFill>
              </a:rPr>
              <a:t>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Tree>
    <p:extLst>
      <p:ext uri="{BB962C8B-B14F-4D97-AF65-F5344CB8AC3E}">
        <p14:creationId xmlns:p14="http://schemas.microsoft.com/office/powerpoint/2010/main" val="20620264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err="1">
                <a:solidFill>
                  <a:schemeClr val="accent5">
                    <a:lumMod val="75000"/>
                  </a:schemeClr>
                </a:solidFill>
              </a:rPr>
              <a:t>Nametuples</a:t>
            </a:r>
            <a:r>
              <a:rPr lang="fr-FR" altLang="fr-FR" sz="6000" dirty="0">
                <a:solidFill>
                  <a:schemeClr val="accent5">
                    <a:lumMod val="75000"/>
                  </a:schemeClr>
                </a:solidFill>
              </a:rPr>
              <a:t>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a:t>
            </a:r>
            <a:r>
              <a:rPr lang="en-US" sz="1200" dirty="0" err="1">
                <a:solidFill>
                  <a:schemeClr val="bg1"/>
                </a:solidFill>
              </a:rPr>
              <a:t>self.x</a:t>
            </a:r>
            <a:r>
              <a:rPr lang="en-US" sz="1200" dirty="0">
                <a:solidFill>
                  <a:schemeClr val="bg1"/>
                </a:solidFill>
              </a:rPr>
              <a:t> = x</a:t>
            </a:r>
          </a:p>
          <a:p>
            <a:r>
              <a:rPr lang="en-US" sz="1200" dirty="0">
                <a:solidFill>
                  <a:schemeClr val="bg1"/>
                </a:solidFill>
              </a:rPr>
              <a:t>      </a:t>
            </a:r>
            <a:r>
              <a:rPr lang="en-US" sz="1200" dirty="0" err="1">
                <a:solidFill>
                  <a:schemeClr val="bg1"/>
                </a:solidFill>
              </a:rPr>
              <a:t>self.y</a:t>
            </a:r>
            <a:r>
              <a:rPr lang="en-US" sz="1200" dirty="0">
                <a:solidFill>
                  <a:schemeClr val="bg1"/>
                </a:solidFill>
              </a:rPr>
              <a:t> = y</a:t>
            </a:r>
          </a:p>
          <a:p>
            <a:r>
              <a:rPr lang="en-US" sz="1200" dirty="0">
                <a:solidFill>
                  <a:schemeClr val="bg1"/>
                </a:solidFill>
              </a:rPr>
              <a:t>   def __eq__(self, other):</a:t>
            </a:r>
          </a:p>
          <a:p>
            <a:r>
              <a:rPr lang="en-US" sz="1200" dirty="0">
                <a:solidFill>
                  <a:schemeClr val="bg1"/>
                </a:solidFill>
              </a:rPr>
              <a:t>      return </a:t>
            </a:r>
            <a:r>
              <a:rPr lang="en-US" sz="1200" dirty="0" err="1">
                <a:solidFill>
                  <a:schemeClr val="bg1"/>
                </a:solidFill>
              </a:rPr>
              <a:t>self.x</a:t>
            </a:r>
            <a:r>
              <a:rPr lang="en-US" sz="1200" dirty="0">
                <a:solidFill>
                  <a:schemeClr val="bg1"/>
                </a:solidFill>
              </a:rPr>
              <a:t> == </a:t>
            </a:r>
            <a:r>
              <a:rPr lang="en-US" sz="1200" dirty="0" err="1">
                <a:solidFill>
                  <a:schemeClr val="bg1"/>
                </a:solidFill>
              </a:rPr>
              <a:t>other.x</a:t>
            </a:r>
            <a:r>
              <a:rPr lang="en-US" sz="1200" dirty="0">
                <a:solidFill>
                  <a:schemeClr val="bg1"/>
                </a:solidFill>
              </a:rPr>
              <a:t> and </a:t>
            </a:r>
            <a:r>
              <a:rPr lang="en-US" sz="1200" dirty="0" err="1">
                <a:solidFill>
                  <a:schemeClr val="bg1"/>
                </a:solidFill>
              </a:rPr>
              <a:t>self.y</a:t>
            </a:r>
            <a:r>
              <a:rPr lang="en-US" sz="1200" dirty="0">
                <a:solidFill>
                  <a:schemeClr val="bg1"/>
                </a:solidFill>
              </a:rPr>
              <a:t> == </a:t>
            </a:r>
            <a:r>
              <a:rPr lang="en-US" sz="1200" dirty="0" err="1">
                <a:solidFill>
                  <a:schemeClr val="bg1"/>
                </a:solidFill>
              </a:rPr>
              <a:t>other.y</a:t>
            </a:r>
            <a:endParaRPr lang="en-US" sz="1200" dirty="0">
              <a:solidFill>
                <a:schemeClr val="bg1"/>
              </a:solidFill>
            </a:endParaRP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Tree>
    <p:extLst>
      <p:ext uri="{BB962C8B-B14F-4D97-AF65-F5344CB8AC3E}">
        <p14:creationId xmlns:p14="http://schemas.microsoft.com/office/powerpoint/2010/main" val="37500311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Tree>
    <p:extLst>
      <p:ext uri="{BB962C8B-B14F-4D97-AF65-F5344CB8AC3E}">
        <p14:creationId xmlns:p14="http://schemas.microsoft.com/office/powerpoint/2010/main" val="32518920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Liste[]</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4004274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Quelques trucs et 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 or </a:t>
            </a:r>
            <a:r>
              <a:rPr lang="fr-FR" dirty="0" err="1"/>
              <a:t>swapping</a:t>
            </a:r>
            <a:r>
              <a:rPr lang="fr-FR" dirty="0"/>
              <a:t> variables</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Tree>
    <p:extLst>
      <p:ext uri="{BB962C8B-B14F-4D97-AF65-F5344CB8AC3E}">
        <p14:creationId xmlns:p14="http://schemas.microsoft.com/office/powerpoint/2010/main" val="5054633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Tree>
    <p:extLst>
      <p:ext uri="{BB962C8B-B14F-4D97-AF65-F5344CB8AC3E}">
        <p14:creationId xmlns:p14="http://schemas.microsoft.com/office/powerpoint/2010/main" val="8148987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3813" y="0"/>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1557684"/>
            <a:ext cx="12144373" cy="3970318"/>
          </a:xfrm>
          <a:prstGeom prst="rect">
            <a:avLst/>
          </a:prstGeom>
          <a:noFill/>
        </p:spPr>
        <p:txBody>
          <a:bodyPr wrap="square" rtlCol="0">
            <a:spAutoFit/>
          </a:bodyPr>
          <a:lstStyle/>
          <a:p>
            <a:pPr marL="285750" indent="-285750">
              <a:buFont typeface="Arial" panose="020B0604020202020204" pitchFamily="34" charset="0"/>
              <a:buChar char="•"/>
            </a:pPr>
            <a:r>
              <a:rPr lang="fr-FR" dirty="0"/>
              <a:t>append</a:t>
            </a:r>
          </a:p>
          <a:p>
            <a:pPr marL="285750" indent="-285750">
              <a:buFont typeface="Arial" panose="020B0604020202020204" pitchFamily="34" charset="0"/>
              <a:buChar char="•"/>
            </a:pPr>
            <a:r>
              <a:rPr lang="fr-FR" dirty="0"/>
              <a:t>clear</a:t>
            </a:r>
          </a:p>
          <a:p>
            <a:pPr marL="285750" indent="-285750">
              <a:buFont typeface="Arial" panose="020B0604020202020204" pitchFamily="34" charset="0"/>
              <a:buChar char="•"/>
            </a:pPr>
            <a:r>
              <a:rPr lang="fr-FR" dirty="0"/>
              <a:t>copy</a:t>
            </a:r>
          </a:p>
          <a:p>
            <a:pPr marL="285750" indent="-285750">
              <a:buFont typeface="Arial" panose="020B0604020202020204" pitchFamily="34" charset="0"/>
              <a:buChar char="•"/>
            </a:pPr>
            <a:r>
              <a:rPr lang="fr-FR" dirty="0"/>
              <a:t>count</a:t>
            </a:r>
          </a:p>
          <a:p>
            <a:pPr marL="285750" indent="-285750">
              <a:buFont typeface="Arial" panose="020B0604020202020204" pitchFamily="34" charset="0"/>
              <a:buChar char="•"/>
            </a:pPr>
            <a:r>
              <a:rPr lang="fr-FR" dirty="0"/>
              <a:t>extend</a:t>
            </a:r>
          </a:p>
          <a:p>
            <a:pPr marL="285750" indent="-285750">
              <a:buFont typeface="Arial" panose="020B0604020202020204" pitchFamily="34" charset="0"/>
              <a:buChar char="•"/>
            </a:pPr>
            <a:r>
              <a:rPr lang="fr-FR" dirty="0"/>
              <a:t>index</a:t>
            </a:r>
          </a:p>
          <a:p>
            <a:pPr marL="285750" indent="-285750">
              <a:buFont typeface="Arial" panose="020B0604020202020204" pitchFamily="34" charset="0"/>
              <a:buChar char="•"/>
            </a:pPr>
            <a:r>
              <a:rPr lang="fr-FR" dirty="0"/>
              <a:t>Insert</a:t>
            </a:r>
          </a:p>
          <a:p>
            <a:pPr marL="285750" indent="-285750">
              <a:buFont typeface="Arial" panose="020B0604020202020204" pitchFamily="34" charset="0"/>
              <a:buChar char="•"/>
            </a:pPr>
            <a:r>
              <a:rPr lang="fr-FR" dirty="0"/>
              <a:t>pop</a:t>
            </a:r>
          </a:p>
          <a:p>
            <a:pPr marL="285750" indent="-285750">
              <a:buFont typeface="Arial" panose="020B0604020202020204" pitchFamily="34" charset="0"/>
              <a:buChar char="•"/>
            </a:pPr>
            <a:r>
              <a:rPr lang="fr-FR" dirty="0"/>
              <a:t>remove</a:t>
            </a:r>
          </a:p>
          <a:p>
            <a:pPr marL="285750" indent="-285750">
              <a:buFont typeface="Arial" panose="020B0604020202020204" pitchFamily="34" charset="0"/>
              <a:buChar char="•"/>
            </a:pPr>
            <a:r>
              <a:rPr lang="fr-FR" dirty="0"/>
              <a:t>reverse</a:t>
            </a:r>
          </a:p>
          <a:p>
            <a:pPr marL="285750" indent="-285750">
              <a:buFont typeface="Arial" panose="020B0604020202020204" pitchFamily="34" charset="0"/>
              <a:buChar char="•"/>
            </a:pPr>
            <a:r>
              <a:rPr lang="fr-FR" dirty="0"/>
              <a:t>sort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9555263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Tree>
    <p:extLst>
      <p:ext uri="{BB962C8B-B14F-4D97-AF65-F5344CB8AC3E}">
        <p14:creationId xmlns:p14="http://schemas.microsoft.com/office/powerpoint/2010/main" val="40431282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Tree>
    <p:extLst>
      <p:ext uri="{BB962C8B-B14F-4D97-AF65-F5344CB8AC3E}">
        <p14:creationId xmlns:p14="http://schemas.microsoft.com/office/powerpoint/2010/main" val="26150999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32585"/>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873945"/>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155973"/>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4" y="4539554"/>
            <a:ext cx="6096000" cy="769441"/>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4" y="5311511"/>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4148553"/>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60932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Tree>
    <p:extLst>
      <p:ext uri="{BB962C8B-B14F-4D97-AF65-F5344CB8AC3E}">
        <p14:creationId xmlns:p14="http://schemas.microsoft.com/office/powerpoint/2010/main" val="1036188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Tree>
    <p:extLst>
      <p:ext uri="{BB962C8B-B14F-4D97-AF65-F5344CB8AC3E}">
        <p14:creationId xmlns:p14="http://schemas.microsoft.com/office/powerpoint/2010/main" val="67709670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683634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Tree>
    <p:extLst>
      <p:ext uri="{BB962C8B-B14F-4D97-AF65-F5344CB8AC3E}">
        <p14:creationId xmlns:p14="http://schemas.microsoft.com/office/powerpoint/2010/main" val="2091104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Tree>
    <p:extLst>
      <p:ext uri="{BB962C8B-B14F-4D97-AF65-F5344CB8AC3E}">
        <p14:creationId xmlns:p14="http://schemas.microsoft.com/office/powerpoint/2010/main" val="237282547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647955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47096" y="1771539"/>
            <a:ext cx="6096000" cy="5078313"/>
          </a:xfrm>
          <a:prstGeom prst="rect">
            <a:avLst/>
          </a:prstGeom>
          <a:solidFill>
            <a:schemeClr val="tx1"/>
          </a:solidFill>
        </p:spPr>
        <p:txBody>
          <a:bodyPr>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en-US" sz="1200" dirty="0">
              <a:solidFill>
                <a:schemeClr val="bg1"/>
              </a:solidFill>
            </a:endParaRPr>
          </a:p>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445423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Tree>
    <p:extLst>
      <p:ext uri="{BB962C8B-B14F-4D97-AF65-F5344CB8AC3E}">
        <p14:creationId xmlns:p14="http://schemas.microsoft.com/office/powerpoint/2010/main" val="6760096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afficher_flottant(flottant):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float: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partie_entiere, partie_flottante = flottant.split(".")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",".join([partie_entiere, partie_flottante[:3]])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4980521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Tree>
    <p:extLst>
      <p:ext uri="{BB962C8B-B14F-4D97-AF65-F5344CB8AC3E}">
        <p14:creationId xmlns:p14="http://schemas.microsoft.com/office/powerpoint/2010/main" val="12108592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Tree>
    <p:extLst>
      <p:ext uri="{BB962C8B-B14F-4D97-AF65-F5344CB8AC3E}">
        <p14:creationId xmlns:p14="http://schemas.microsoft.com/office/powerpoint/2010/main" val="35346451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sep.join(parametres)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Tree>
    <p:extLst>
      <p:ext uri="{BB962C8B-B14F-4D97-AF65-F5344CB8AC3E}">
        <p14:creationId xmlns:p14="http://schemas.microsoft.com/office/powerpoint/2010/main" val="19194754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Tree>
    <p:extLst>
      <p:ext uri="{BB962C8B-B14F-4D97-AF65-F5344CB8AC3E}">
        <p14:creationId xmlns:p14="http://schemas.microsoft.com/office/powerpoint/2010/main" val="2243906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[🐍PyTricks]: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Tree>
    <p:extLst>
      <p:ext uri="{BB962C8B-B14F-4D97-AF65-F5344CB8AC3E}">
        <p14:creationId xmlns:p14="http://schemas.microsoft.com/office/powerpoint/2010/main" val="129551969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dirty="0">
                <a:solidFill>
                  <a:schemeClr val="accent5">
                    <a:lumMod val="75000"/>
                  </a:schemeClr>
                </a:solidFill>
              </a:rPr>
              <a:t>List comprehension</a:t>
            </a:r>
          </a:p>
        </p:txBody>
      </p:sp>
    </p:spTree>
    <p:extLst>
      <p:ext uri="{BB962C8B-B14F-4D97-AF65-F5344CB8AC3E}">
        <p14:creationId xmlns:p14="http://schemas.microsoft.com/office/powerpoint/2010/main" val="29562050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Tree>
    <p:extLst>
      <p:ext uri="{BB962C8B-B14F-4D97-AF65-F5344CB8AC3E}">
        <p14:creationId xmlns:p14="http://schemas.microsoft.com/office/powerpoint/2010/main" val="33512053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Tree>
    <p:extLst>
      <p:ext uri="{BB962C8B-B14F-4D97-AF65-F5344CB8AC3E}">
        <p14:creationId xmlns:p14="http://schemas.microsoft.com/office/powerpoint/2010/main" val="2256746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4133742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Tree>
    <p:extLst>
      <p:ext uri="{BB962C8B-B14F-4D97-AF65-F5344CB8AC3E}">
        <p14:creationId xmlns:p14="http://schemas.microsoft.com/office/powerpoint/2010/main" val="41828802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Tree>
    <p:extLst>
      <p:ext uri="{BB962C8B-B14F-4D97-AF65-F5344CB8AC3E}">
        <p14:creationId xmlns:p14="http://schemas.microsoft.com/office/powerpoint/2010/main" val="206221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Tree>
    <p:extLst>
      <p:ext uri="{BB962C8B-B14F-4D97-AF65-F5344CB8AC3E}">
        <p14:creationId xmlns:p14="http://schemas.microsoft.com/office/powerpoint/2010/main" val="9599873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Tree>
    <p:extLst>
      <p:ext uri="{BB962C8B-B14F-4D97-AF65-F5344CB8AC3E}">
        <p14:creationId xmlns:p14="http://schemas.microsoft.com/office/powerpoint/2010/main" val="905763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203331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Tree>
    <p:extLst>
      <p:ext uri="{BB962C8B-B14F-4D97-AF65-F5344CB8AC3E}">
        <p14:creationId xmlns:p14="http://schemas.microsoft.com/office/powerpoint/2010/main" val="35268574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a:solidFill>
                  <a:schemeClr val="bg1"/>
                </a:solidFill>
              </a:rPr>
              <a:t>second.remove(1)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36387611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Utilisez des dictionnaires{}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59425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8005387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Tree>
    <p:extLst>
      <p:ext uri="{BB962C8B-B14F-4D97-AF65-F5344CB8AC3E}">
        <p14:creationId xmlns:p14="http://schemas.microsoft.com/office/powerpoint/2010/main" val="374402500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42202482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23225978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Tree>
    <p:extLst>
      <p:ext uri="{BB962C8B-B14F-4D97-AF65-F5344CB8AC3E}">
        <p14:creationId xmlns:p14="http://schemas.microsoft.com/office/powerpoint/2010/main" val="13747209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Tree>
    <p:extLst>
      <p:ext uri="{BB962C8B-B14F-4D97-AF65-F5344CB8AC3E}">
        <p14:creationId xmlns:p14="http://schemas.microsoft.com/office/powerpoint/2010/main" val="4228235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9508455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Tree>
    <p:extLst>
      <p:ext uri="{BB962C8B-B14F-4D97-AF65-F5344CB8AC3E}">
        <p14:creationId xmlns:p14="http://schemas.microsoft.com/office/powerpoint/2010/main" val="26464408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Tree>
    <p:extLst>
      <p:ext uri="{BB962C8B-B14F-4D97-AF65-F5344CB8AC3E}">
        <p14:creationId xmlns:p14="http://schemas.microsoft.com/office/powerpoint/2010/main" val="480290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Tree>
    <p:extLst>
      <p:ext uri="{BB962C8B-B14F-4D97-AF65-F5344CB8AC3E}">
        <p14:creationId xmlns:p14="http://schemas.microsoft.com/office/powerpoint/2010/main" val="34728959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Tree>
    <p:extLst>
      <p:ext uri="{BB962C8B-B14F-4D97-AF65-F5344CB8AC3E}">
        <p14:creationId xmlns:p14="http://schemas.microsoft.com/office/powerpoint/2010/main" val="961501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Tree>
    <p:extLst>
      <p:ext uri="{BB962C8B-B14F-4D97-AF65-F5344CB8AC3E}">
        <p14:creationId xmlns:p14="http://schemas.microsoft.com/office/powerpoint/2010/main" val="191166390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Tree>
    <p:extLst>
      <p:ext uri="{BB962C8B-B14F-4D97-AF65-F5344CB8AC3E}">
        <p14:creationId xmlns:p14="http://schemas.microsoft.com/office/powerpoint/2010/main" val="33493463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Tree>
    <p:extLst>
      <p:ext uri="{BB962C8B-B14F-4D97-AF65-F5344CB8AC3E}">
        <p14:creationId xmlns:p14="http://schemas.microsoft.com/office/powerpoint/2010/main" val="7960797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Tree>
    <p:extLst>
      <p:ext uri="{BB962C8B-B14F-4D97-AF65-F5344CB8AC3E}">
        <p14:creationId xmlns:p14="http://schemas.microsoft.com/office/powerpoint/2010/main" val="221572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Tree>
    <p:extLst>
      <p:ext uri="{BB962C8B-B14F-4D97-AF65-F5344CB8AC3E}">
        <p14:creationId xmlns:p14="http://schemas.microsoft.com/office/powerpoint/2010/main" val="15005353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(x * 2 for x in range(100000))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[x * 2 for x in range(100000)]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(x * 2 for x in range(100000))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16" name="ZoneTexte 15">
            <a:extLst>
              <a:ext uri="{FF2B5EF4-FFF2-40B4-BE49-F238E27FC236}">
                <a16:creationId xmlns:a16="http://schemas.microsoft.com/office/drawing/2014/main" id="{E3CB3FF8-4457-4665-90C8-AF589D41E4DB}"/>
              </a:ext>
            </a:extLst>
          </p:cNvPr>
          <p:cNvSpPr txBox="1"/>
          <p:nvPr/>
        </p:nvSpPr>
        <p:spPr>
          <a:xfrm>
            <a:off x="3048000" y="6091808"/>
            <a:ext cx="6096000" cy="369332"/>
          </a:xfrm>
          <a:prstGeom prst="rect">
            <a:avLst/>
          </a:prstGeom>
          <a:noFill/>
        </p:spPr>
        <p:txBody>
          <a:bodyPr wrap="square">
            <a:spAutoFit/>
          </a:bodyPr>
          <a:lstStyle/>
          <a:p>
            <a:r>
              <a:rPr lang="fr-FR" dirty="0" err="1"/>
              <a:t>TypeError</a:t>
            </a:r>
            <a:r>
              <a:rPr lang="fr-FR" dirty="0"/>
              <a:t>: object of type 'generator' has no len()</a:t>
            </a:r>
          </a:p>
        </p:txBody>
      </p:sp>
    </p:spTree>
    <p:extLst>
      <p:ext uri="{BB962C8B-B14F-4D97-AF65-F5344CB8AC3E}">
        <p14:creationId xmlns:p14="http://schemas.microsoft.com/office/powerpoint/2010/main" val="366384406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Tree>
    <p:extLst>
      <p:ext uri="{BB962C8B-B14F-4D97-AF65-F5344CB8AC3E}">
        <p14:creationId xmlns:p14="http://schemas.microsoft.com/office/powerpoint/2010/main" val="41608762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Utiliser des fichiers et des répertoires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2231298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python’’)v</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3972895"/>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4695580"/>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Tree>
    <p:extLst>
      <p:ext uri="{BB962C8B-B14F-4D97-AF65-F5344CB8AC3E}">
        <p14:creationId xmlns:p14="http://schemas.microsoft.com/office/powerpoint/2010/main" val="3894321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r>
              <a:rPr lang="en-US" dirty="0">
                <a:solidFill>
                  <a:schemeClr val="bg1"/>
                </a:solidFill>
              </a:rPr>
              <a:t>&gt;&gt;&gt; with open('donnees', 'wb') as fichier:</a:t>
            </a:r>
          </a:p>
          <a:p>
            <a:r>
              <a:rPr lang="en-US" dirty="0">
                <a:solidFill>
                  <a:schemeClr val="bg1"/>
                </a:solidFill>
              </a:rPr>
              <a:t>...     mon_pickler = pickle.Pickler(fichier)</a:t>
            </a:r>
          </a:p>
          <a:p>
            <a:r>
              <a:rPr lang="en-US"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Tree>
    <p:extLst>
      <p:ext uri="{BB962C8B-B14F-4D97-AF65-F5344CB8AC3E}">
        <p14:creationId xmlns:p14="http://schemas.microsoft.com/office/powerpoint/2010/main" val="2789808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585323"/>
          </a:xfrm>
          <a:prstGeom prst="rect">
            <a:avLst/>
          </a:prstGeom>
          <a:solidFill>
            <a:schemeClr val="tx1"/>
          </a:solidFill>
        </p:spPr>
        <p:txBody>
          <a:bodyPr wrap="square" rtlCol="0">
            <a:spAutoFit/>
          </a:bodyPr>
          <a:lstStyle/>
          <a:p>
            <a:r>
              <a:rPr lang="fr-FR" dirty="0">
                <a:solidFill>
                  <a:schemeClr val="bg1"/>
                </a:solidFill>
              </a:rPr>
              <a:t>score = {</a:t>
            </a:r>
          </a:p>
          <a:p>
            <a:r>
              <a:rPr lang="fr-FR" dirty="0">
                <a:solidFill>
                  <a:schemeClr val="bg1"/>
                </a:solidFill>
              </a:rPr>
              <a:t>...   "joueur 1":    5,</a:t>
            </a:r>
          </a:p>
          <a:p>
            <a:r>
              <a:rPr lang="fr-FR" dirty="0">
                <a:solidFill>
                  <a:schemeClr val="bg1"/>
                </a:solidFill>
              </a:rPr>
              <a:t>...   "joueur 2":   35,</a:t>
            </a:r>
          </a:p>
          <a:p>
            <a:r>
              <a:rPr lang="fr-FR" dirty="0">
                <a:solidFill>
                  <a:schemeClr val="bg1"/>
                </a:solidFill>
              </a:rPr>
              <a:t>...   "joueur 3":   20,</a:t>
            </a:r>
          </a:p>
          <a:p>
            <a:r>
              <a:rPr lang="fr-FR" dirty="0">
                <a:solidFill>
                  <a:schemeClr val="bg1"/>
                </a:solidFill>
              </a:rPr>
              <a:t>...   "joueur 4":    2,</a:t>
            </a:r>
          </a:p>
          <a:p>
            <a:r>
              <a:rPr lang="fr-FR" dirty="0">
                <a:solidFill>
                  <a:schemeClr val="bg1"/>
                </a:solidFill>
              </a:rPr>
              <a:t>}</a:t>
            </a:r>
          </a:p>
          <a:p>
            <a:r>
              <a:rPr lang="fr-FR" dirty="0">
                <a:solidFill>
                  <a:schemeClr val="bg1"/>
                </a:solidFill>
              </a:rPr>
              <a:t>with open('donnees', 'wb') as fichier:</a:t>
            </a:r>
          </a:p>
          <a:p>
            <a:r>
              <a:rPr lang="fr-FR" dirty="0">
                <a:solidFill>
                  <a:schemeClr val="bg1"/>
                </a:solidFill>
              </a:rPr>
              <a:t>...     mon_pickler = pickle.Pickler(fichier)</a:t>
            </a:r>
          </a:p>
          <a:p>
            <a:r>
              <a:rPr lang="fr-FR" dirty="0">
                <a:solidFill>
                  <a:schemeClr val="bg1"/>
                </a:solidFill>
              </a:rPr>
              <a:t>...     mon_pickler.dump(score)</a:t>
            </a:r>
          </a:p>
        </p:txBody>
      </p:sp>
    </p:spTree>
    <p:extLst>
      <p:ext uri="{BB962C8B-B14F-4D97-AF65-F5344CB8AC3E}">
        <p14:creationId xmlns:p14="http://schemas.microsoft.com/office/powerpoint/2010/main" val="16484631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fichier:</a:t>
            </a:r>
          </a:p>
          <a:p>
            <a:r>
              <a:rPr lang="fr-FR" dirty="0">
                <a:solidFill>
                  <a:schemeClr val="bg1"/>
                </a:solidFill>
              </a:rPr>
              <a:t>...     mon_depickler = pickle.Unpickler(fichier)</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fichier:</a:t>
            </a:r>
          </a:p>
          <a:p>
            <a:r>
              <a:rPr lang="fr-FR" dirty="0">
                <a:solidFill>
                  <a:schemeClr val="bg1"/>
                </a:solidFill>
              </a:rPr>
              <a:t>...     mon_depickler = pickle.Unpickler(fichier)</a:t>
            </a:r>
          </a:p>
          <a:p>
            <a:r>
              <a:rPr lang="fr-FR" dirty="0">
                <a:solidFill>
                  <a:schemeClr val="bg1"/>
                </a:solidFill>
              </a:rPr>
              <a:t>...     score_recupere = mon_depickler.load()</a:t>
            </a:r>
          </a:p>
        </p:txBody>
      </p:sp>
    </p:spTree>
    <p:extLst>
      <p:ext uri="{BB962C8B-B14F-4D97-AF65-F5344CB8AC3E}">
        <p14:creationId xmlns:p14="http://schemas.microsoft.com/office/powerpoint/2010/main" val="404358443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b="1" dirty="0">
                <a:solidFill>
                  <a:schemeClr val="accent5">
                    <a:lumMod val="75000"/>
                  </a:schemeClr>
                </a:solidFill>
              </a:rPr>
              <a:t>Lister fichiers et répertoires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7297971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3416320"/>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p:txBody>
      </p:sp>
    </p:spTree>
    <p:extLst>
      <p:ext uri="{BB962C8B-B14F-4D97-AF65-F5344CB8AC3E}">
        <p14:creationId xmlns:p14="http://schemas.microsoft.com/office/powerpoint/2010/main" val="1004206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74063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Tree>
    <p:extLst>
      <p:ext uri="{BB962C8B-B14F-4D97-AF65-F5344CB8AC3E}">
        <p14:creationId xmlns:p14="http://schemas.microsoft.com/office/powerpoint/2010/main" val="127787999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et Python est assez différent des autres langages, en termes de philosophie justement. Restez concentrés, ce langage n'a pas fini de vous étonner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Tree>
    <p:extLst>
      <p:ext uri="{BB962C8B-B14F-4D97-AF65-F5344CB8AC3E}">
        <p14:creationId xmlns:p14="http://schemas.microsoft.com/office/powerpoint/2010/main" val="324655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Le principe consiste à mettre en majuscule chaque lettre débutant un mot, par exemple :MaClasse.</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:class NomDeLaClasse:.</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Tree>
    <p:extLst>
      <p:ext uri="{BB962C8B-B14F-4D97-AF65-F5344CB8AC3E}">
        <p14:creationId xmlns:p14="http://schemas.microsoft.com/office/powerpoint/2010/main" val="22075415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Tree>
    <p:extLst>
      <p:ext uri="{BB962C8B-B14F-4D97-AF65-F5344CB8AC3E}">
        <p14:creationId xmlns:p14="http://schemas.microsoft.com/office/powerpoint/2010/main" val="327528443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objetbernard,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Tree>
    <p:extLst>
      <p:ext uri="{BB962C8B-B14F-4D97-AF65-F5344CB8AC3E}">
        <p14:creationId xmlns:p14="http://schemas.microsoft.com/office/powerpoint/2010/main" val="29256562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 # Quelle originalité</a:t>
            </a:r>
          </a:p>
          <a:p>
            <a:r>
              <a:rPr lang="fr-FR" sz="1200" dirty="0">
                <a:solidFill>
                  <a:schemeClr val="bg1"/>
                </a:solidFill>
              </a:rPr>
              <a:t>        self.age = 33 # Cela n'engage à rien</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Tree>
    <p:extLst>
      <p:ext uri="{BB962C8B-B14F-4D97-AF65-F5344CB8AC3E}">
        <p14:creationId xmlns:p14="http://schemas.microsoft.com/office/powerpoint/2010/main" val="261696066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Tree>
    <p:extLst>
      <p:ext uri="{BB962C8B-B14F-4D97-AF65-F5344CB8AC3E}">
        <p14:creationId xmlns:p14="http://schemas.microsoft.com/office/powerpoint/2010/main" val="10364883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Tree>
    <p:extLst>
      <p:ext uri="{BB962C8B-B14F-4D97-AF65-F5344CB8AC3E}">
        <p14:creationId xmlns:p14="http://schemas.microsoft.com/office/powerpoint/2010/main" val="17460912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Tree>
    <p:extLst>
      <p:ext uri="{BB962C8B-B14F-4D97-AF65-F5344CB8AC3E}">
        <p14:creationId xmlns:p14="http://schemas.microsoft.com/office/powerpoint/2010/main" val="315404164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Tree>
    <p:extLst>
      <p:ext uri="{BB962C8B-B14F-4D97-AF65-F5344CB8AC3E}">
        <p14:creationId xmlns:p14="http://schemas.microsoft.com/office/powerpoint/2010/main" val="1613381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Tree>
    <p:extLst>
      <p:ext uri="{BB962C8B-B14F-4D97-AF65-F5344CB8AC3E}">
        <p14:creationId xmlns:p14="http://schemas.microsoft.com/office/powerpoint/2010/main" val="472468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dirty="0">
                <a:solidFill>
                  <a:schemeClr val="accent1"/>
                </a:solidFill>
              </a:rPr>
              <a:t>LES BASES</a:t>
            </a:r>
          </a:p>
        </p:txBody>
      </p:sp>
    </p:spTree>
    <p:extLst>
      <p:ext uri="{BB962C8B-B14F-4D97-AF65-F5344CB8AC3E}">
        <p14:creationId xmlns:p14="http://schemas.microsoft.com/office/powerpoint/2010/main" val="293353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Tree>
    <p:extLst>
      <p:ext uri="{BB962C8B-B14F-4D97-AF65-F5344CB8AC3E}">
        <p14:creationId xmlns:p14="http://schemas.microsoft.com/office/powerpoint/2010/main" val="32255451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Tree>
    <p:extLst>
      <p:ext uri="{BB962C8B-B14F-4D97-AF65-F5344CB8AC3E}">
        <p14:creationId xmlns:p14="http://schemas.microsoft.com/office/powerpoint/2010/main" val="110239769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Tree>
    <p:extLst>
      <p:ext uri="{BB962C8B-B14F-4D97-AF65-F5344CB8AC3E}">
        <p14:creationId xmlns:p14="http://schemas.microsoft.com/office/powerpoint/2010/main" val="254321284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Tree>
    <p:extLst>
      <p:ext uri="{BB962C8B-B14F-4D97-AF65-F5344CB8AC3E}">
        <p14:creationId xmlns:p14="http://schemas.microsoft.com/office/powerpoint/2010/main" val="39871621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Tree>
    <p:extLst>
      <p:ext uri="{BB962C8B-B14F-4D97-AF65-F5344CB8AC3E}">
        <p14:creationId xmlns:p14="http://schemas.microsoft.com/office/powerpoint/2010/main" val="30390879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Tree>
    <p:extLst>
      <p:ext uri="{BB962C8B-B14F-4D97-AF65-F5344CB8AC3E}">
        <p14:creationId xmlns:p14="http://schemas.microsoft.com/office/powerpoint/2010/main" val="18783980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Tree>
    <p:extLst>
      <p:ext uri="{BB962C8B-B14F-4D97-AF65-F5344CB8AC3E}">
        <p14:creationId xmlns:p14="http://schemas.microsoft.com/office/powerpoint/2010/main" val="10759538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34945009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230487722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Tree>
    <p:extLst>
      <p:ext uri="{BB962C8B-B14F-4D97-AF65-F5344CB8AC3E}">
        <p14:creationId xmlns:p14="http://schemas.microsoft.com/office/powerpoint/2010/main" val="35575913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Tree>
    <p:extLst>
      <p:ext uri="{BB962C8B-B14F-4D97-AF65-F5344CB8AC3E}">
        <p14:creationId xmlns:p14="http://schemas.microsoft.com/office/powerpoint/2010/main" val="3855163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Tree>
    <p:extLst>
      <p:ext uri="{BB962C8B-B14F-4D97-AF65-F5344CB8AC3E}">
        <p14:creationId xmlns:p14="http://schemas.microsoft.com/office/powerpoint/2010/main" val="397951565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513876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4373825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357232169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Tree>
    <p:extLst>
      <p:ext uri="{BB962C8B-B14F-4D97-AF65-F5344CB8AC3E}">
        <p14:creationId xmlns:p14="http://schemas.microsoft.com/office/powerpoint/2010/main" val="38479190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Tree>
    <p:extLst>
      <p:ext uri="{BB962C8B-B14F-4D97-AF65-F5344CB8AC3E}">
        <p14:creationId xmlns:p14="http://schemas.microsoft.com/office/powerpoint/2010/main" val="25880317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Tree>
    <p:extLst>
      <p:ext uri="{BB962C8B-B14F-4D97-AF65-F5344CB8AC3E}">
        <p14:creationId xmlns:p14="http://schemas.microsoft.com/office/powerpoint/2010/main" val="23728881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Tree>
    <p:extLst>
      <p:ext uri="{BB962C8B-B14F-4D97-AF65-F5344CB8AC3E}">
        <p14:creationId xmlns:p14="http://schemas.microsoft.com/office/powerpoint/2010/main" val="348952012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Tree>
    <p:extLst>
      <p:ext uri="{BB962C8B-B14F-4D97-AF65-F5344CB8AC3E}">
        <p14:creationId xmlns:p14="http://schemas.microsoft.com/office/powerpoint/2010/main" val="18705618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Tree>
    <p:extLst>
      <p:ext uri="{BB962C8B-B14F-4D97-AF65-F5344CB8AC3E}">
        <p14:creationId xmlns:p14="http://schemas.microsoft.com/office/powerpoint/2010/main" val="236973925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Tree>
    <p:extLst>
      <p:ext uri="{BB962C8B-B14F-4D97-AF65-F5344CB8AC3E}">
        <p14:creationId xmlns:p14="http://schemas.microsoft.com/office/powerpoint/2010/main" val="1740411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parametre.methode_pour_modifier(…),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Tree>
    <p:extLst>
      <p:ext uri="{BB962C8B-B14F-4D97-AF65-F5344CB8AC3E}">
        <p14:creationId xmlns:p14="http://schemas.microsoft.com/office/powerpoint/2010/main" val="35820803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95452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Tree>
    <p:extLst>
      <p:ext uri="{BB962C8B-B14F-4D97-AF65-F5344CB8AC3E}">
        <p14:creationId xmlns:p14="http://schemas.microsoft.com/office/powerpoint/2010/main" val="304586617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a:highlight>
                  <a:srgbClr val="C0C0C0"/>
                </a:highlight>
              </a:rPr>
              <a:t>mon_objet.nom_methode(…)</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Tree>
    <p:extLst>
      <p:ext uri="{BB962C8B-B14F-4D97-AF65-F5344CB8AC3E}">
        <p14:creationId xmlns:p14="http://schemas.microsoft.com/office/powerpoint/2010/main" val="32403638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Tree>
    <p:extLst>
      <p:ext uri="{BB962C8B-B14F-4D97-AF65-F5344CB8AC3E}">
        <p14:creationId xmlns:p14="http://schemas.microsoft.com/office/powerpoint/2010/main" val="32969447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spéciale,__str__, spécialement utilisée pour afficher l'objet avecprint. Par défaut, si aucune méthode__str__n'est définie, Python appelle la méthode__repr__de l'objet. La méthode__str__est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Tree>
    <p:extLst>
      <p:ext uri="{BB962C8B-B14F-4D97-AF65-F5344CB8AC3E}">
        <p14:creationId xmlns:p14="http://schemas.microsoft.com/office/powerpoint/2010/main" val="9067803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Tree>
    <p:extLst>
      <p:ext uri="{BB962C8B-B14F-4D97-AF65-F5344CB8AC3E}">
        <p14:creationId xmlns:p14="http://schemas.microsoft.com/office/powerpoint/2010/main" val="192746026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Tree>
    <p:extLst>
      <p:ext uri="{BB962C8B-B14F-4D97-AF65-F5344CB8AC3E}">
        <p14:creationId xmlns:p14="http://schemas.microsoft.com/office/powerpoint/2010/main" val="296641378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Tree>
    <p:extLst>
      <p:ext uri="{BB962C8B-B14F-4D97-AF65-F5344CB8AC3E}">
        <p14:creationId xmlns:p14="http://schemas.microsoft.com/office/powerpoint/2010/main" val="50757539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218713129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3491665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Tree>
    <p:extLst>
      <p:ext uri="{BB962C8B-B14F-4D97-AF65-F5344CB8AC3E}">
        <p14:creationId xmlns:p14="http://schemas.microsoft.com/office/powerpoint/2010/main" val="345464826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Tree>
    <p:extLst>
      <p:ext uri="{BB962C8B-B14F-4D97-AF65-F5344CB8AC3E}">
        <p14:creationId xmlns:p14="http://schemas.microsoft.com/office/powerpoint/2010/main" val="36549168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Tree>
    <p:extLst>
      <p:ext uri="{BB962C8B-B14F-4D97-AF65-F5344CB8AC3E}">
        <p14:creationId xmlns:p14="http://schemas.microsoft.com/office/powerpoint/2010/main" val="17700658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Tree>
    <p:extLst>
      <p:ext uri="{BB962C8B-B14F-4D97-AF65-F5344CB8AC3E}">
        <p14:creationId xmlns:p14="http://schemas.microsoft.com/office/powerpoint/2010/main" val="32609232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Tree>
    <p:extLst>
      <p:ext uri="{BB962C8B-B14F-4D97-AF65-F5344CB8AC3E}">
        <p14:creationId xmlns:p14="http://schemas.microsoft.com/office/powerpoint/2010/main" val="212838602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Tree>
    <p:extLst>
      <p:ext uri="{BB962C8B-B14F-4D97-AF65-F5344CB8AC3E}">
        <p14:creationId xmlns:p14="http://schemas.microsoft.com/office/powerpoint/2010/main" val="185526420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Tree>
    <p:extLst>
      <p:ext uri="{BB962C8B-B14F-4D97-AF65-F5344CB8AC3E}">
        <p14:creationId xmlns:p14="http://schemas.microsoft.com/office/powerpoint/2010/main" val="386311924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Tree>
    <p:extLst>
      <p:ext uri="{BB962C8B-B14F-4D97-AF65-F5344CB8AC3E}">
        <p14:creationId xmlns:p14="http://schemas.microsoft.com/office/powerpoint/2010/main" val="174593210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Tree>
    <p:extLst>
      <p:ext uri="{BB962C8B-B14F-4D97-AF65-F5344CB8AC3E}">
        <p14:creationId xmlns:p14="http://schemas.microsoft.com/office/powerpoint/2010/main" val="29732643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244011936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423755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Tree>
    <p:extLst>
      <p:ext uri="{BB962C8B-B14F-4D97-AF65-F5344CB8AC3E}">
        <p14:creationId xmlns:p14="http://schemas.microsoft.com/office/powerpoint/2010/main" val="261313787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Tree>
    <p:extLst>
      <p:ext uri="{BB962C8B-B14F-4D97-AF65-F5344CB8AC3E}">
        <p14:creationId xmlns:p14="http://schemas.microsoft.com/office/powerpoint/2010/main" val="279196386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379959646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Tree>
    <p:extLst>
      <p:ext uri="{BB962C8B-B14F-4D97-AF65-F5344CB8AC3E}">
        <p14:creationId xmlns:p14="http://schemas.microsoft.com/office/powerpoint/2010/main" val="34181120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Tree>
    <p:extLst>
      <p:ext uri="{BB962C8B-B14F-4D97-AF65-F5344CB8AC3E}">
        <p14:creationId xmlns:p14="http://schemas.microsoft.com/office/powerpoint/2010/main" val="192841910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Tree>
    <p:extLst>
      <p:ext uri="{BB962C8B-B14F-4D97-AF65-F5344CB8AC3E}">
        <p14:creationId xmlns:p14="http://schemas.microsoft.com/office/powerpoint/2010/main" val="47563579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self.__tags[tag.lower()] = </a:t>
            </a:r>
            <a:r>
              <a:rPr lang="fr-FR" sz="1100" dirty="0">
                <a:solidFill>
                  <a:srgbClr val="C30D75"/>
                </a:solidFill>
              </a:rPr>
              <a:t>self</a:t>
            </a:r>
            <a:r>
              <a:rPr lang="fr-FR" sz="1100" dirty="0">
                <a:solidFill>
                  <a:schemeClr val="bg1"/>
                </a:solidFill>
              </a:rPr>
              <a:t>.__tags.get(tag.lower(),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.__tags.get(tag.lower(),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.__tags[tag.lower()]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Tree>
    <p:extLst>
      <p:ext uri="{BB962C8B-B14F-4D97-AF65-F5344CB8AC3E}">
        <p14:creationId xmlns:p14="http://schemas.microsoft.com/office/powerpoint/2010/main" val="31313073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532207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Tree>
    <p:extLst>
      <p:ext uri="{BB962C8B-B14F-4D97-AF65-F5344CB8AC3E}">
        <p14:creationId xmlns:p14="http://schemas.microsoft.com/office/powerpoint/2010/main" val="67658712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Tree>
    <p:extLst>
      <p:ext uri="{BB962C8B-B14F-4D97-AF65-F5344CB8AC3E}">
        <p14:creationId xmlns:p14="http://schemas.microsoft.com/office/powerpoint/2010/main" val="347425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Tree>
    <p:extLst>
      <p:ext uri="{BB962C8B-B14F-4D97-AF65-F5344CB8AC3E}">
        <p14:creationId xmlns:p14="http://schemas.microsoft.com/office/powerpoint/2010/main" val="389402373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Tree>
    <p:extLst>
      <p:ext uri="{BB962C8B-B14F-4D97-AF65-F5344CB8AC3E}">
        <p14:creationId xmlns:p14="http://schemas.microsoft.com/office/powerpoint/2010/main" val="214101427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Tree>
    <p:extLst>
      <p:ext uri="{BB962C8B-B14F-4D97-AF65-F5344CB8AC3E}">
        <p14:creationId xmlns:p14="http://schemas.microsoft.com/office/powerpoint/2010/main" val="259252352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Tree>
    <p:extLst>
      <p:ext uri="{BB962C8B-B14F-4D97-AF65-F5344CB8AC3E}">
        <p14:creationId xmlns:p14="http://schemas.microsoft.com/office/powerpoint/2010/main" val="233461832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Tree>
    <p:extLst>
      <p:ext uri="{BB962C8B-B14F-4D97-AF65-F5344CB8AC3E}">
        <p14:creationId xmlns:p14="http://schemas.microsoft.com/office/powerpoint/2010/main" val="43314465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p:txBody>
      </p:sp>
    </p:spTree>
    <p:extLst>
      <p:ext uri="{BB962C8B-B14F-4D97-AF65-F5344CB8AC3E}">
        <p14:creationId xmlns:p14="http://schemas.microsoft.com/office/powerpoint/2010/main" val="33343058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Tree>
    <p:extLst>
      <p:ext uri="{BB962C8B-B14F-4D97-AF65-F5344CB8AC3E}">
        <p14:creationId xmlns:p14="http://schemas.microsoft.com/office/powerpoint/2010/main" val="396439063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Tree>
    <p:extLst>
      <p:ext uri="{BB962C8B-B14F-4D97-AF65-F5344CB8AC3E}">
        <p14:creationId xmlns:p14="http://schemas.microsoft.com/office/powerpoint/2010/main" val="7094379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etudiant.age,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Tree>
    <p:extLst>
      <p:ext uri="{BB962C8B-B14F-4D97-AF65-F5344CB8AC3E}">
        <p14:creationId xmlns:p14="http://schemas.microsoft.com/office/powerpoint/2010/main" val="20214911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Tree>
    <p:extLst>
      <p:ext uri="{BB962C8B-B14F-4D97-AF65-F5344CB8AC3E}">
        <p14:creationId xmlns:p14="http://schemas.microsoft.com/office/powerpoint/2010/main" val="303223081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Tree>
    <p:extLst>
      <p:ext uri="{BB962C8B-B14F-4D97-AF65-F5344CB8AC3E}">
        <p14:creationId xmlns:p14="http://schemas.microsoft.com/office/powerpoint/2010/main" val="2674329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Tree>
    <p:extLst>
      <p:ext uri="{BB962C8B-B14F-4D97-AF65-F5344CB8AC3E}">
        <p14:creationId xmlns:p14="http://schemas.microsoft.com/office/powerpoint/2010/main" val="418272608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Tree>
    <p:extLst>
      <p:ext uri="{BB962C8B-B14F-4D97-AF65-F5344CB8AC3E}">
        <p14:creationId xmlns:p14="http://schemas.microsoft.com/office/powerpoint/2010/main" val="374997570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Tree>
    <p:extLst>
      <p:ext uri="{BB962C8B-B14F-4D97-AF65-F5344CB8AC3E}">
        <p14:creationId xmlns:p14="http://schemas.microsoft.com/office/powerpoint/2010/main" val="163302070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Tree>
    <p:extLst>
      <p:ext uri="{BB962C8B-B14F-4D97-AF65-F5344CB8AC3E}">
        <p14:creationId xmlns:p14="http://schemas.microsoft.com/office/powerpoint/2010/main" val="23590323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Tree>
    <p:extLst>
      <p:ext uri="{BB962C8B-B14F-4D97-AF65-F5344CB8AC3E}">
        <p14:creationId xmlns:p14="http://schemas.microsoft.com/office/powerpoint/2010/main" val="26944740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Tree>
    <p:extLst>
      <p:ext uri="{BB962C8B-B14F-4D97-AF65-F5344CB8AC3E}">
        <p14:creationId xmlns:p14="http://schemas.microsoft.com/office/powerpoint/2010/main" val="340422602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Tree>
    <p:extLst>
      <p:ext uri="{BB962C8B-B14F-4D97-AF65-F5344CB8AC3E}">
        <p14:creationId xmlns:p14="http://schemas.microsoft.com/office/powerpoint/2010/main" val="426689956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Tree>
    <p:extLst>
      <p:ext uri="{BB962C8B-B14F-4D97-AF65-F5344CB8AC3E}">
        <p14:creationId xmlns:p14="http://schemas.microsoft.com/office/powerpoint/2010/main" val="8063809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67627"/>
            <a:ext cx="12192000" cy="971550"/>
          </a:xfrm>
        </p:spPr>
        <p:txBody>
          <a:bodyPr>
            <a:noAutofit/>
          </a:bodyPr>
          <a:lstStyle/>
          <a:p>
            <a:pPr lvl="0" algn="ctr" fontAlgn="base">
              <a:spcAft>
                <a:spcPct val="0"/>
              </a:spcAft>
            </a:pPr>
            <a:r>
              <a:rPr lang="fr-FR" altLang="fr-FR" sz="96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73160725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66725" y="775676"/>
            <a:ext cx="10487025" cy="6186309"/>
          </a:xfrm>
          <a:prstGeom prst="rect">
            <a:avLst/>
          </a:prstGeom>
          <a:noFill/>
        </p:spPr>
        <p:txBody>
          <a:bodyPr wrap="square" rtlCol="0">
            <a:spAutoFit/>
          </a:bodyPr>
          <a:lstStyle/>
          <a:p>
            <a:r>
              <a:rPr lang="fr-FR" sz="1200" dirty="0"/>
              <a:t>J'entends souvent dire qu'un langage de programmation orienté objet n'incluant pas l'héritage serait incomplet, sinon inutile. Après avoir découvert par moi-même cette fonctionnalité et les techniques qui en découlent, je suis forcé de reconnaître que sans l'héritage, le monde serait moins beau !</a:t>
            </a:r>
          </a:p>
          <a:p>
            <a:endParaRPr lang="fr-FR" sz="1200" dirty="0"/>
          </a:p>
          <a:p>
            <a:r>
              <a:rPr lang="fr-FR" sz="1200" dirty="0"/>
              <a:t>Qu'est-ce que cette fonctionnalité a de si utile ?</a:t>
            </a:r>
          </a:p>
          <a:p>
            <a:r>
              <a:rPr lang="fr-FR" sz="1200" dirty="0"/>
              <a:t>Nous allons le voir, bien entendu. Et je vais surtout essayer de vous montrer des exemples d'applications. Car très souvent, quand on découvre l'héritage, on ne sait pas trop quoi en faire…</a:t>
            </a:r>
          </a:p>
          <a:p>
            <a:r>
              <a:rPr lang="fr-FR" sz="1200" dirty="0"/>
              <a:t>Ne vous attendez donc pas à un chapitre où vous n'allez faire que coder. Vous allez devoir vous pencher sur de la théorie et travailler sur quelques exemples de modélisation. Mais je vous guide, ne vous inquiétez pas !</a:t>
            </a:r>
          </a:p>
          <a:p>
            <a:endParaRPr lang="fr-FR" sz="1200" dirty="0"/>
          </a:p>
          <a:p>
            <a:r>
              <a:rPr lang="fr-FR" sz="1200" b="1" dirty="0"/>
              <a:t>Pour bien commencer</a:t>
            </a:r>
          </a:p>
          <a:p>
            <a:endParaRPr lang="fr-FR" sz="1200" dirty="0"/>
          </a:p>
          <a:p>
            <a:r>
              <a:rPr lang="fr-FR" sz="1200" dirty="0"/>
              <a:t>Je ne vais pas faire durer le suspense plus longtemps : 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Non, ce n'est pas tout, et si, cela sert énormément mais vous allez devoir me laisser un peu de temps pour vous en montrer l'intérêt.</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Tree>
    <p:extLst>
      <p:ext uri="{BB962C8B-B14F-4D97-AF65-F5344CB8AC3E}">
        <p14:creationId xmlns:p14="http://schemas.microsoft.com/office/powerpoint/2010/main" val="14942275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objet_de_type_b.ma_methode(), Python va d'abord chercher la méthode ma_methode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Tree>
    <p:extLst>
      <p:ext uri="{BB962C8B-B14F-4D97-AF65-F5344CB8AC3E}">
        <p14:creationId xmlns:p14="http://schemas.microsoft.com/office/powerpoint/2010/main" val="4231695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Tree>
    <p:extLst>
      <p:ext uri="{BB962C8B-B14F-4D97-AF65-F5344CB8AC3E}">
        <p14:creationId xmlns:p14="http://schemas.microsoft.com/office/powerpoint/2010/main" val="394114412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Tree>
    <p:extLst>
      <p:ext uri="{BB962C8B-B14F-4D97-AF65-F5344CB8AC3E}">
        <p14:creationId xmlns:p14="http://schemas.microsoft.com/office/powerpoint/2010/main" val="221942102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Tree>
    <p:extLst>
      <p:ext uri="{BB962C8B-B14F-4D97-AF65-F5344CB8AC3E}">
        <p14:creationId xmlns:p14="http://schemas.microsoft.com/office/powerpoint/2010/main" val="367482858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Tree>
    <p:extLst>
      <p:ext uri="{BB962C8B-B14F-4D97-AF65-F5344CB8AC3E}">
        <p14:creationId xmlns:p14="http://schemas.microsoft.com/office/powerpoint/2010/main" val="3746847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Tree>
    <p:extLst>
      <p:ext uri="{BB962C8B-B14F-4D97-AF65-F5344CB8AC3E}">
        <p14:creationId xmlns:p14="http://schemas.microsoft.com/office/powerpoint/2010/main" val="168877374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Tree>
    <p:extLst>
      <p:ext uri="{BB962C8B-B14F-4D97-AF65-F5344CB8AC3E}">
        <p14:creationId xmlns:p14="http://schemas.microsoft.com/office/powerpoint/2010/main" val="205492444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Tree>
    <p:extLst>
      <p:ext uri="{BB962C8B-B14F-4D97-AF65-F5344CB8AC3E}">
        <p14:creationId xmlns:p14="http://schemas.microsoft.com/office/powerpoint/2010/main" val="104731038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Tree>
    <p:extLst>
      <p:ext uri="{BB962C8B-B14F-4D97-AF65-F5344CB8AC3E}">
        <p14:creationId xmlns:p14="http://schemas.microsoft.com/office/powerpoint/2010/main" val="335368585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Tree>
    <p:extLst>
      <p:ext uri="{BB962C8B-B14F-4D97-AF65-F5344CB8AC3E}">
        <p14:creationId xmlns:p14="http://schemas.microsoft.com/office/powerpoint/2010/main" val="269510145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Tree>
    <p:extLst>
      <p:ext uri="{BB962C8B-B14F-4D97-AF65-F5344CB8AC3E}">
        <p14:creationId xmlns:p14="http://schemas.microsoft.com/office/powerpoint/2010/main" val="107061517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Tree>
    <p:extLst>
      <p:ext uri="{BB962C8B-B14F-4D97-AF65-F5344CB8AC3E}">
        <p14:creationId xmlns:p14="http://schemas.microsoft.com/office/powerpoint/2010/main" val="3325506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Tree>
    <p:extLst>
      <p:ext uri="{BB962C8B-B14F-4D97-AF65-F5344CB8AC3E}">
        <p14:creationId xmlns:p14="http://schemas.microsoft.com/office/powerpoint/2010/main" val="190805298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334518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Tree>
    <p:extLst>
      <p:ext uri="{BB962C8B-B14F-4D97-AF65-F5344CB8AC3E}">
        <p14:creationId xmlns:p14="http://schemas.microsoft.com/office/powerpoint/2010/main" val="215732347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6315098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05847262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Tree>
    <p:extLst>
      <p:ext uri="{BB962C8B-B14F-4D97-AF65-F5344CB8AC3E}">
        <p14:creationId xmlns:p14="http://schemas.microsoft.com/office/powerpoint/2010/main" val="99259866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Tree>
    <p:extLst>
      <p:ext uri="{BB962C8B-B14F-4D97-AF65-F5344CB8AC3E}">
        <p14:creationId xmlns:p14="http://schemas.microsoft.com/office/powerpoint/2010/main" val="220817420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Tree>
    <p:extLst>
      <p:ext uri="{BB962C8B-B14F-4D97-AF65-F5344CB8AC3E}">
        <p14:creationId xmlns:p14="http://schemas.microsoft.com/office/powerpoint/2010/main" val="42682028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Tree>
    <p:extLst>
      <p:ext uri="{BB962C8B-B14F-4D97-AF65-F5344CB8AC3E}">
        <p14:creationId xmlns:p14="http://schemas.microsoft.com/office/powerpoint/2010/main" val="131965155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Tree>
    <p:extLst>
      <p:ext uri="{BB962C8B-B14F-4D97-AF65-F5344CB8AC3E}">
        <p14:creationId xmlns:p14="http://schemas.microsoft.com/office/powerpoint/2010/main" val="272732023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Tree>
    <p:extLst>
      <p:ext uri="{BB962C8B-B14F-4D97-AF65-F5344CB8AC3E}">
        <p14:creationId xmlns:p14="http://schemas.microsoft.com/office/powerpoint/2010/main" val="3963923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Tree>
    <p:extLst>
      <p:ext uri="{BB962C8B-B14F-4D97-AF65-F5344CB8AC3E}">
        <p14:creationId xmlns:p14="http://schemas.microsoft.com/office/powerpoint/2010/main" val="304047893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Tree>
    <p:extLst>
      <p:ext uri="{BB962C8B-B14F-4D97-AF65-F5344CB8AC3E}">
        <p14:creationId xmlns:p14="http://schemas.microsoft.com/office/powerpoint/2010/main" val="18141625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Tree>
    <p:extLst>
      <p:ext uri="{BB962C8B-B14F-4D97-AF65-F5344CB8AC3E}">
        <p14:creationId xmlns:p14="http://schemas.microsoft.com/office/powerpoint/2010/main" val="293899700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Tree>
    <p:extLst>
      <p:ext uri="{BB962C8B-B14F-4D97-AF65-F5344CB8AC3E}">
        <p14:creationId xmlns:p14="http://schemas.microsoft.com/office/powerpoint/2010/main" val="14301697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Tree>
    <p:extLst>
      <p:ext uri="{BB962C8B-B14F-4D97-AF65-F5344CB8AC3E}">
        <p14:creationId xmlns:p14="http://schemas.microsoft.com/office/powerpoint/2010/main" val="78694997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680333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Tree>
    <p:extLst>
      <p:ext uri="{BB962C8B-B14F-4D97-AF65-F5344CB8AC3E}">
        <p14:creationId xmlns:p14="http://schemas.microsoft.com/office/powerpoint/2010/main" val="10592640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Tree>
    <p:extLst>
      <p:ext uri="{BB962C8B-B14F-4D97-AF65-F5344CB8AC3E}">
        <p14:creationId xmlns:p14="http://schemas.microsoft.com/office/powerpoint/2010/main" val="326070820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Tree>
    <p:extLst>
      <p:ext uri="{BB962C8B-B14F-4D97-AF65-F5344CB8AC3E}">
        <p14:creationId xmlns:p14="http://schemas.microsoft.com/office/powerpoint/2010/main" val="307110003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Tree>
    <p:extLst>
      <p:ext uri="{BB962C8B-B14F-4D97-AF65-F5344CB8AC3E}">
        <p14:creationId xmlns:p14="http://schemas.microsoft.com/office/powerpoint/2010/main" val="136356328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1391555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792088"/>
            <a:ext cx="3759200" cy="2718949"/>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None</a:t>
            </a:r>
          </a:p>
        </p:txBody>
      </p:sp>
      <p:sp>
        <p:nvSpPr>
          <p:cNvPr id="6" name="TextBox 5"/>
          <p:cNvSpPr txBox="1"/>
          <p:nvPr/>
        </p:nvSpPr>
        <p:spPr>
          <a:xfrm>
            <a:off x="6908800" y="1749425"/>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83167" y="9331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Tree>
    <p:extLst>
      <p:ext uri="{BB962C8B-B14F-4D97-AF65-F5344CB8AC3E}">
        <p14:creationId xmlns:p14="http://schemas.microsoft.com/office/powerpoint/2010/main" val="66353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Tree>
    <p:extLst>
      <p:ext uri="{BB962C8B-B14F-4D97-AF65-F5344CB8AC3E}">
        <p14:creationId xmlns:p14="http://schemas.microsoft.com/office/powerpoint/2010/main" val="390679599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320102248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Tree>
    <p:extLst>
      <p:ext uri="{BB962C8B-B14F-4D97-AF65-F5344CB8AC3E}">
        <p14:creationId xmlns:p14="http://schemas.microsoft.com/office/powerpoint/2010/main" val="227132594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Tree>
    <p:extLst>
      <p:ext uri="{BB962C8B-B14F-4D97-AF65-F5344CB8AC3E}">
        <p14:creationId xmlns:p14="http://schemas.microsoft.com/office/powerpoint/2010/main" val="80694534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Tree>
    <p:extLst>
      <p:ext uri="{BB962C8B-B14F-4D97-AF65-F5344CB8AC3E}">
        <p14:creationId xmlns:p14="http://schemas.microsoft.com/office/powerpoint/2010/main" val="2233306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Tree>
    <p:extLst>
      <p:ext uri="{BB962C8B-B14F-4D97-AF65-F5344CB8AC3E}">
        <p14:creationId xmlns:p14="http://schemas.microsoft.com/office/powerpoint/2010/main" val="40665993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Tree>
    <p:extLst>
      <p:ext uri="{BB962C8B-B14F-4D97-AF65-F5344CB8AC3E}">
        <p14:creationId xmlns:p14="http://schemas.microsoft.com/office/powerpoint/2010/main" val="422823882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12443911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Tree>
    <p:extLst>
      <p:ext uri="{BB962C8B-B14F-4D97-AF65-F5344CB8AC3E}">
        <p14:creationId xmlns:p14="http://schemas.microsoft.com/office/powerpoint/2010/main" val="64744163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Tree>
    <p:extLst>
      <p:ext uri="{BB962C8B-B14F-4D97-AF65-F5344CB8AC3E}">
        <p14:creationId xmlns:p14="http://schemas.microsoft.com/office/powerpoint/2010/main" val="138684998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410199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Tree>
    <p:extLst>
      <p:ext uri="{BB962C8B-B14F-4D97-AF65-F5344CB8AC3E}">
        <p14:creationId xmlns:p14="http://schemas.microsoft.com/office/powerpoint/2010/main" val="90801345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Tree>
    <p:extLst>
      <p:ext uri="{BB962C8B-B14F-4D97-AF65-F5344CB8AC3E}">
        <p14:creationId xmlns:p14="http://schemas.microsoft.com/office/powerpoint/2010/main" val="160064718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Tree>
    <p:extLst>
      <p:ext uri="{BB962C8B-B14F-4D97-AF65-F5344CB8AC3E}">
        <p14:creationId xmlns:p14="http://schemas.microsoft.com/office/powerpoint/2010/main" val="281341076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Tree>
    <p:extLst>
      <p:ext uri="{BB962C8B-B14F-4D97-AF65-F5344CB8AC3E}">
        <p14:creationId xmlns:p14="http://schemas.microsoft.com/office/powerpoint/2010/main" val="287078527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Tree>
    <p:extLst>
      <p:ext uri="{BB962C8B-B14F-4D97-AF65-F5344CB8AC3E}">
        <p14:creationId xmlns:p14="http://schemas.microsoft.com/office/powerpoint/2010/main" val="184446393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11897665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Tree>
    <p:extLst>
      <p:ext uri="{BB962C8B-B14F-4D97-AF65-F5344CB8AC3E}">
        <p14:creationId xmlns:p14="http://schemas.microsoft.com/office/powerpoint/2010/main" val="19916022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Tree>
    <p:extLst>
      <p:ext uri="{BB962C8B-B14F-4D97-AF65-F5344CB8AC3E}">
        <p14:creationId xmlns:p14="http://schemas.microsoft.com/office/powerpoint/2010/main" val="26113049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Tree>
    <p:extLst>
      <p:ext uri="{BB962C8B-B14F-4D97-AF65-F5344CB8AC3E}">
        <p14:creationId xmlns:p14="http://schemas.microsoft.com/office/powerpoint/2010/main" val="217734337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Tree>
    <p:extLst>
      <p:ext uri="{BB962C8B-B14F-4D97-AF65-F5344CB8AC3E}">
        <p14:creationId xmlns:p14="http://schemas.microsoft.com/office/powerpoint/2010/main" val="194724884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Tree>
    <p:extLst>
      <p:ext uri="{BB962C8B-B14F-4D97-AF65-F5344CB8AC3E}">
        <p14:creationId xmlns:p14="http://schemas.microsoft.com/office/powerpoint/2010/main" val="2717971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dirty="0">
                <a:solidFill>
                  <a:schemeClr val="accent5">
                    <a:lumMod val="75000"/>
                  </a:schemeClr>
                </a:solidFill>
              </a:rPr>
              <a:t>Strings</a:t>
            </a:r>
            <a:endParaRPr lang="fr-FR" sz="9600" dirty="0"/>
          </a:p>
        </p:txBody>
      </p:sp>
    </p:spTree>
    <p:extLst>
      <p:ext uri="{BB962C8B-B14F-4D97-AF65-F5344CB8AC3E}">
        <p14:creationId xmlns:p14="http://schemas.microsoft.com/office/powerpoint/2010/main" val="243925138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Tree>
    <p:extLst>
      <p:ext uri="{BB962C8B-B14F-4D97-AF65-F5344CB8AC3E}">
        <p14:creationId xmlns:p14="http://schemas.microsoft.com/office/powerpoint/2010/main" val="97486319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Tree>
    <p:extLst>
      <p:ext uri="{BB962C8B-B14F-4D97-AF65-F5344CB8AC3E}">
        <p14:creationId xmlns:p14="http://schemas.microsoft.com/office/powerpoint/2010/main" val="182957938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Tree>
    <p:extLst>
      <p:ext uri="{BB962C8B-B14F-4D97-AF65-F5344CB8AC3E}">
        <p14:creationId xmlns:p14="http://schemas.microsoft.com/office/powerpoint/2010/main" val="146399209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Tree>
    <p:extLst>
      <p:ext uri="{BB962C8B-B14F-4D97-AF65-F5344CB8AC3E}">
        <p14:creationId xmlns:p14="http://schemas.microsoft.com/office/powerpoint/2010/main" val="387765078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Tree>
    <p:extLst>
      <p:ext uri="{BB962C8B-B14F-4D97-AF65-F5344CB8AC3E}">
        <p14:creationId xmlns:p14="http://schemas.microsoft.com/office/powerpoint/2010/main" val="421563146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201420916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Tree>
    <p:extLst>
      <p:ext uri="{BB962C8B-B14F-4D97-AF65-F5344CB8AC3E}">
        <p14:creationId xmlns:p14="http://schemas.microsoft.com/office/powerpoint/2010/main" val="32896016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Tree>
    <p:extLst>
      <p:ext uri="{BB962C8B-B14F-4D97-AF65-F5344CB8AC3E}">
        <p14:creationId xmlns:p14="http://schemas.microsoft.com/office/powerpoint/2010/main" val="420247947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Tree>
    <p:extLst>
      <p:ext uri="{BB962C8B-B14F-4D97-AF65-F5344CB8AC3E}">
        <p14:creationId xmlns:p14="http://schemas.microsoft.com/office/powerpoint/2010/main" val="287181765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Tree>
    <p:extLst>
      <p:ext uri="{BB962C8B-B14F-4D97-AF65-F5344CB8AC3E}">
        <p14:creationId xmlns:p14="http://schemas.microsoft.com/office/powerpoint/2010/main" val="851748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Tree>
    <p:extLst>
      <p:ext uri="{BB962C8B-B14F-4D97-AF65-F5344CB8AC3E}">
        <p14:creationId xmlns:p14="http://schemas.microsoft.com/office/powerpoint/2010/main" val="229586606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Tree>
    <p:extLst>
      <p:ext uri="{BB962C8B-B14F-4D97-AF65-F5344CB8AC3E}">
        <p14:creationId xmlns:p14="http://schemas.microsoft.com/office/powerpoint/2010/main" val="6608902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Tree>
    <p:extLst>
      <p:ext uri="{BB962C8B-B14F-4D97-AF65-F5344CB8AC3E}">
        <p14:creationId xmlns:p14="http://schemas.microsoft.com/office/powerpoint/2010/main" val="178857928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Tree>
    <p:extLst>
      <p:ext uri="{BB962C8B-B14F-4D97-AF65-F5344CB8AC3E}">
        <p14:creationId xmlns:p14="http://schemas.microsoft.com/office/powerpoint/2010/main" val="191461587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Tree>
    <p:extLst>
      <p:ext uri="{BB962C8B-B14F-4D97-AF65-F5344CB8AC3E}">
        <p14:creationId xmlns:p14="http://schemas.microsoft.com/office/powerpoint/2010/main" val="372967395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personne.age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john.age</a:t>
            </a: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Tree>
    <p:extLst>
      <p:ext uri="{BB962C8B-B14F-4D97-AF65-F5344CB8AC3E}">
        <p14:creationId xmlns:p14="http://schemas.microsoft.com/office/powerpoint/2010/main" val="394513006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Tree>
    <p:extLst>
      <p:ext uri="{BB962C8B-B14F-4D97-AF65-F5344CB8AC3E}">
        <p14:creationId xmlns:p14="http://schemas.microsoft.com/office/powerpoint/2010/main" val="166054620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Tree>
    <p:extLst>
      <p:ext uri="{BB962C8B-B14F-4D97-AF65-F5344CB8AC3E}">
        <p14:creationId xmlns:p14="http://schemas.microsoft.com/office/powerpoint/2010/main" val="387872141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Tree>
    <p:extLst>
      <p:ext uri="{BB962C8B-B14F-4D97-AF65-F5344CB8AC3E}">
        <p14:creationId xmlns:p14="http://schemas.microsoft.com/office/powerpoint/2010/main" val="197364495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Tree>
    <p:extLst>
      <p:ext uri="{BB962C8B-B14F-4D97-AF65-F5344CB8AC3E}">
        <p14:creationId xmlns:p14="http://schemas.microsoft.com/office/powerpoint/2010/main" val="418384212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Tree>
    <p:extLst>
      <p:ext uri="{BB962C8B-B14F-4D97-AF65-F5344CB8AC3E}">
        <p14:creationId xmlns:p14="http://schemas.microsoft.com/office/powerpoint/2010/main" val="3913413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Tree>
    <p:extLst>
      <p:ext uri="{BB962C8B-B14F-4D97-AF65-F5344CB8AC3E}">
        <p14:creationId xmlns:p14="http://schemas.microsoft.com/office/powerpoint/2010/main" val="33035406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Tree>
    <p:extLst>
      <p:ext uri="{BB962C8B-B14F-4D97-AF65-F5344CB8AC3E}">
        <p14:creationId xmlns:p14="http://schemas.microsoft.com/office/powerpoint/2010/main" val="28106688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3965260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Tree>
    <p:extLst>
      <p:ext uri="{BB962C8B-B14F-4D97-AF65-F5344CB8AC3E}">
        <p14:creationId xmlns:p14="http://schemas.microsoft.com/office/powerpoint/2010/main" val="244557659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Tree>
    <p:extLst>
      <p:ext uri="{BB962C8B-B14F-4D97-AF65-F5344CB8AC3E}">
        <p14:creationId xmlns:p14="http://schemas.microsoft.com/office/powerpoint/2010/main" val="98310625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Tree>
    <p:extLst>
      <p:ext uri="{BB962C8B-B14F-4D97-AF65-F5344CB8AC3E}">
        <p14:creationId xmlns:p14="http://schemas.microsoft.com/office/powerpoint/2010/main" val="24337774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Tree>
    <p:extLst>
      <p:ext uri="{BB962C8B-B14F-4D97-AF65-F5344CB8AC3E}">
        <p14:creationId xmlns:p14="http://schemas.microsoft.com/office/powerpoint/2010/main" val="16209063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Tree>
    <p:extLst>
      <p:ext uri="{BB962C8B-B14F-4D97-AF65-F5344CB8AC3E}">
        <p14:creationId xmlns:p14="http://schemas.microsoft.com/office/powerpoint/2010/main" val="341595846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Tree>
    <p:extLst>
      <p:ext uri="{BB962C8B-B14F-4D97-AF65-F5344CB8AC3E}">
        <p14:creationId xmlns:p14="http://schemas.microsoft.com/office/powerpoint/2010/main" val="129128836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Tree>
    <p:extLst>
      <p:ext uri="{BB962C8B-B14F-4D97-AF65-F5344CB8AC3E}">
        <p14:creationId xmlns:p14="http://schemas.microsoft.com/office/powerpoint/2010/main" val="39045311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Tree>
    <p:extLst>
      <p:ext uri="{BB962C8B-B14F-4D97-AF65-F5344CB8AC3E}">
        <p14:creationId xmlns:p14="http://schemas.microsoft.com/office/powerpoint/2010/main" val="1828775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Tree>
    <p:extLst>
      <p:ext uri="{BB962C8B-B14F-4D97-AF65-F5344CB8AC3E}">
        <p14:creationId xmlns:p14="http://schemas.microsoft.com/office/powerpoint/2010/main" val="274918436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Tree>
    <p:extLst>
      <p:ext uri="{BB962C8B-B14F-4D97-AF65-F5344CB8AC3E}">
        <p14:creationId xmlns:p14="http://schemas.microsoft.com/office/powerpoint/2010/main" val="21463952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Tree>
    <p:extLst>
      <p:ext uri="{BB962C8B-B14F-4D97-AF65-F5344CB8AC3E}">
        <p14:creationId xmlns:p14="http://schemas.microsoft.com/office/powerpoint/2010/main" val="271592692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exp_mdp.search(mot_de_passe) is None:</a:t>
            </a:r>
          </a:p>
          <a:p>
            <a:r>
              <a:rPr lang="fr-FR" sz="1000" dirty="0">
                <a:solidFill>
                  <a:schemeClr val="bg1"/>
                </a:solidFill>
              </a:rPr>
              <a:t>    mot_de_passe = input("Tapez votre mot de passe : ")</a:t>
            </a:r>
          </a:p>
        </p:txBody>
      </p:sp>
    </p:spTree>
    <p:extLst>
      <p:ext uri="{BB962C8B-B14F-4D97-AF65-F5344CB8AC3E}">
        <p14:creationId xmlns:p14="http://schemas.microsoft.com/office/powerpoint/2010/main" val="15827165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Tree>
    <p:extLst>
      <p:ext uri="{BB962C8B-B14F-4D97-AF65-F5344CB8AC3E}">
        <p14:creationId xmlns:p14="http://schemas.microsoft.com/office/powerpoint/2010/main" val="163843626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94609391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Tree>
    <p:extLst>
      <p:ext uri="{BB962C8B-B14F-4D97-AF65-F5344CB8AC3E}">
        <p14:creationId xmlns:p14="http://schemas.microsoft.com/office/powerpoint/2010/main" val="3372548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Tree>
    <p:extLst>
      <p:ext uri="{BB962C8B-B14F-4D97-AF65-F5344CB8AC3E}">
        <p14:creationId xmlns:p14="http://schemas.microsoft.com/office/powerpoint/2010/main" val="154934011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Tree>
    <p:extLst>
      <p:ext uri="{BB962C8B-B14F-4D97-AF65-F5344CB8AC3E}">
        <p14:creationId xmlns:p14="http://schemas.microsoft.com/office/powerpoint/2010/main" val="302556209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Tree>
    <p:extLst>
      <p:ext uri="{BB962C8B-B14F-4D97-AF65-F5344CB8AC3E}">
        <p14:creationId xmlns:p14="http://schemas.microsoft.com/office/powerpoint/2010/main" val="101804707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Tree>
    <p:extLst>
      <p:ext uri="{BB962C8B-B14F-4D97-AF65-F5344CB8AC3E}">
        <p14:creationId xmlns:p14="http://schemas.microsoft.com/office/powerpoint/2010/main" val="3526983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Tree>
    <p:extLst>
      <p:ext uri="{BB962C8B-B14F-4D97-AF65-F5344CB8AC3E}">
        <p14:creationId xmlns:p14="http://schemas.microsoft.com/office/powerpoint/2010/main" val="86369691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Tree>
    <p:extLst>
      <p:ext uri="{BB962C8B-B14F-4D97-AF65-F5344CB8AC3E}">
        <p14:creationId xmlns:p14="http://schemas.microsoft.com/office/powerpoint/2010/main" val="143966570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Tree>
    <p:extLst>
      <p:ext uri="{BB962C8B-B14F-4D97-AF65-F5344CB8AC3E}">
        <p14:creationId xmlns:p14="http://schemas.microsoft.com/office/powerpoint/2010/main" val="89909694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Tree>
    <p:extLst>
      <p:ext uri="{BB962C8B-B14F-4D97-AF65-F5344CB8AC3E}">
        <p14:creationId xmlns:p14="http://schemas.microsoft.com/office/powerpoint/2010/main" val="225292456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Tree>
    <p:extLst>
      <p:ext uri="{BB962C8B-B14F-4D97-AF65-F5344CB8AC3E}">
        <p14:creationId xmlns:p14="http://schemas.microsoft.com/office/powerpoint/2010/main" val="194532808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Tree>
    <p:extLst>
      <p:ext uri="{BB962C8B-B14F-4D97-AF65-F5344CB8AC3E}">
        <p14:creationId xmlns:p14="http://schemas.microsoft.com/office/powerpoint/2010/main" val="373785079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Tree>
    <p:extLst>
      <p:ext uri="{BB962C8B-B14F-4D97-AF65-F5344CB8AC3E}">
        <p14:creationId xmlns:p14="http://schemas.microsoft.com/office/powerpoint/2010/main" val="35729884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96106302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Tree>
    <p:extLst>
      <p:ext uri="{BB962C8B-B14F-4D97-AF65-F5344CB8AC3E}">
        <p14:creationId xmlns:p14="http://schemas.microsoft.com/office/powerpoint/2010/main" val="243041061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Tree>
    <p:extLst>
      <p:ext uri="{BB962C8B-B14F-4D97-AF65-F5344CB8AC3E}">
        <p14:creationId xmlns:p14="http://schemas.microsoft.com/office/powerpoint/2010/main" val="183013855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Tree>
    <p:extLst>
      <p:ext uri="{BB962C8B-B14F-4D97-AF65-F5344CB8AC3E}">
        <p14:creationId xmlns:p14="http://schemas.microsoft.com/office/powerpoint/2010/main" val="1666712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Tree>
    <p:extLst>
      <p:ext uri="{BB962C8B-B14F-4D97-AF65-F5344CB8AC3E}">
        <p14:creationId xmlns:p14="http://schemas.microsoft.com/office/powerpoint/2010/main" val="383531115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Tree>
    <p:extLst>
      <p:ext uri="{BB962C8B-B14F-4D97-AF65-F5344CB8AC3E}">
        <p14:creationId xmlns:p14="http://schemas.microsoft.com/office/powerpoint/2010/main" val="390458700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Tree>
    <p:extLst>
      <p:ext uri="{BB962C8B-B14F-4D97-AF65-F5344CB8AC3E}">
        <p14:creationId xmlns:p14="http://schemas.microsoft.com/office/powerpoint/2010/main" val="83648459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Tree>
    <p:extLst>
      <p:ext uri="{BB962C8B-B14F-4D97-AF65-F5344CB8AC3E}">
        <p14:creationId xmlns:p14="http://schemas.microsoft.com/office/powerpoint/2010/main" val="243682850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Tree>
    <p:extLst>
      <p:ext uri="{BB962C8B-B14F-4D97-AF65-F5344CB8AC3E}">
        <p14:creationId xmlns:p14="http://schemas.microsoft.com/office/powerpoint/2010/main" val="3968927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Tree>
    <p:extLst>
      <p:ext uri="{BB962C8B-B14F-4D97-AF65-F5344CB8AC3E}">
        <p14:creationId xmlns:p14="http://schemas.microsoft.com/office/powerpoint/2010/main" val="317118744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Tree>
    <p:extLst>
      <p:ext uri="{BB962C8B-B14F-4D97-AF65-F5344CB8AC3E}">
        <p14:creationId xmlns:p14="http://schemas.microsoft.com/office/powerpoint/2010/main" val="25613627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Tree>
    <p:extLst>
      <p:ext uri="{BB962C8B-B14F-4D97-AF65-F5344CB8AC3E}">
        <p14:creationId xmlns:p14="http://schemas.microsoft.com/office/powerpoint/2010/main" val="82603400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Tree>
    <p:extLst>
      <p:ext uri="{BB962C8B-B14F-4D97-AF65-F5344CB8AC3E}">
        <p14:creationId xmlns:p14="http://schemas.microsoft.com/office/powerpoint/2010/main" val="212232519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Tree>
    <p:extLst>
      <p:ext uri="{BB962C8B-B14F-4D97-AF65-F5344CB8AC3E}">
        <p14:creationId xmlns:p14="http://schemas.microsoft.com/office/powerpoint/2010/main" val="215290482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Tree>
    <p:extLst>
      <p:ext uri="{BB962C8B-B14F-4D97-AF65-F5344CB8AC3E}">
        <p14:creationId xmlns:p14="http://schemas.microsoft.com/office/powerpoint/2010/main" val="822884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Tree>
    <p:extLst>
      <p:ext uri="{BB962C8B-B14F-4D97-AF65-F5344CB8AC3E}">
        <p14:creationId xmlns:p14="http://schemas.microsoft.com/office/powerpoint/2010/main" val="145300714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Tree>
    <p:extLst>
      <p:ext uri="{BB962C8B-B14F-4D97-AF65-F5344CB8AC3E}">
        <p14:creationId xmlns:p14="http://schemas.microsoft.com/office/powerpoint/2010/main" val="41815866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Tree>
    <p:extLst>
      <p:ext uri="{BB962C8B-B14F-4D97-AF65-F5344CB8AC3E}">
        <p14:creationId xmlns:p14="http://schemas.microsoft.com/office/powerpoint/2010/main" val="37347884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Tree>
    <p:extLst>
      <p:ext uri="{BB962C8B-B14F-4D97-AF65-F5344CB8AC3E}">
        <p14:creationId xmlns:p14="http://schemas.microsoft.com/office/powerpoint/2010/main" val="403737946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Tree>
    <p:extLst>
      <p:ext uri="{BB962C8B-B14F-4D97-AF65-F5344CB8AC3E}">
        <p14:creationId xmlns:p14="http://schemas.microsoft.com/office/powerpoint/2010/main" val="153031994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Tree>
    <p:extLst>
      <p:ext uri="{BB962C8B-B14F-4D97-AF65-F5344CB8AC3E}">
        <p14:creationId xmlns:p14="http://schemas.microsoft.com/office/powerpoint/2010/main" val="16379995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Tree>
    <p:extLst>
      <p:ext uri="{BB962C8B-B14F-4D97-AF65-F5344CB8AC3E}">
        <p14:creationId xmlns:p14="http://schemas.microsoft.com/office/powerpoint/2010/main" val="346773845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Tree>
    <p:extLst>
      <p:ext uri="{BB962C8B-B14F-4D97-AF65-F5344CB8AC3E}">
        <p14:creationId xmlns:p14="http://schemas.microsoft.com/office/powerpoint/2010/main" val="405902918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Tree>
    <p:extLst>
      <p:ext uri="{BB962C8B-B14F-4D97-AF65-F5344CB8AC3E}">
        <p14:creationId xmlns:p14="http://schemas.microsoft.com/office/powerpoint/2010/main" val="324815999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Tree>
    <p:extLst>
      <p:ext uri="{BB962C8B-B14F-4D97-AF65-F5344CB8AC3E}">
        <p14:creationId xmlns:p14="http://schemas.microsoft.com/office/powerpoint/2010/main" val="62786154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Tree>
    <p:extLst>
      <p:ext uri="{BB962C8B-B14F-4D97-AF65-F5344CB8AC3E}">
        <p14:creationId xmlns:p14="http://schemas.microsoft.com/office/powerpoint/2010/main" val="165112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dirty="0">
                <a:solidFill>
                  <a:schemeClr val="accent5">
                    <a:lumMod val="75000"/>
                  </a:schemeClr>
                </a:solidFill>
              </a:rPr>
              <a:t>Structures conditionnelles</a:t>
            </a:r>
            <a:endParaRPr lang="fr-FR" sz="9600" dirty="0">
              <a:solidFill>
                <a:schemeClr val="accent5">
                  <a:lumMod val="75000"/>
                </a:schemeClr>
              </a:solidFill>
            </a:endParaRPr>
          </a:p>
        </p:txBody>
      </p:sp>
    </p:spTree>
    <p:extLst>
      <p:ext uri="{BB962C8B-B14F-4D97-AF65-F5344CB8AC3E}">
        <p14:creationId xmlns:p14="http://schemas.microsoft.com/office/powerpoint/2010/main" val="16495740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Tree>
    <p:extLst>
      <p:ext uri="{BB962C8B-B14F-4D97-AF65-F5344CB8AC3E}">
        <p14:creationId xmlns:p14="http://schemas.microsoft.com/office/powerpoint/2010/main" val="146611795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70977845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Tree>
    <p:extLst>
      <p:ext uri="{BB962C8B-B14F-4D97-AF65-F5344CB8AC3E}">
        <p14:creationId xmlns:p14="http://schemas.microsoft.com/office/powerpoint/2010/main" val="332977826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Tree>
    <p:extLst>
      <p:ext uri="{BB962C8B-B14F-4D97-AF65-F5344CB8AC3E}">
        <p14:creationId xmlns:p14="http://schemas.microsoft.com/office/powerpoint/2010/main" val="45869105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Tree>
    <p:extLst>
      <p:ext uri="{BB962C8B-B14F-4D97-AF65-F5344CB8AC3E}">
        <p14:creationId xmlns:p14="http://schemas.microsoft.com/office/powerpoint/2010/main" val="8541901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Tree>
    <p:extLst>
      <p:ext uri="{BB962C8B-B14F-4D97-AF65-F5344CB8AC3E}">
        <p14:creationId xmlns:p14="http://schemas.microsoft.com/office/powerpoint/2010/main" val="152621344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Tree>
    <p:extLst>
      <p:ext uri="{BB962C8B-B14F-4D97-AF65-F5344CB8AC3E}">
        <p14:creationId xmlns:p14="http://schemas.microsoft.com/office/powerpoint/2010/main" val="20400022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a:t>random.randrange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Tree>
    <p:extLst>
      <p:ext uri="{BB962C8B-B14F-4D97-AF65-F5344CB8AC3E}">
        <p14:creationId xmlns:p14="http://schemas.microsoft.com/office/powerpoint/2010/main" val="3874672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83736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Tree>
    <p:extLst>
      <p:ext uri="{BB962C8B-B14F-4D97-AF65-F5344CB8AC3E}">
        <p14:creationId xmlns:p14="http://schemas.microsoft.com/office/powerpoint/2010/main" val="363204040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Tree>
    <p:extLst>
      <p:ext uri="{BB962C8B-B14F-4D97-AF65-F5344CB8AC3E}">
        <p14:creationId xmlns:p14="http://schemas.microsoft.com/office/powerpoint/2010/main" val="316917374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Tree>
    <p:extLst>
      <p:ext uri="{BB962C8B-B14F-4D97-AF65-F5344CB8AC3E}">
        <p14:creationId xmlns:p14="http://schemas.microsoft.com/office/powerpoint/2010/main" val="46261723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690687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8678618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Tree>
    <p:extLst>
      <p:ext uri="{BB962C8B-B14F-4D97-AF65-F5344CB8AC3E}">
        <p14:creationId xmlns:p14="http://schemas.microsoft.com/office/powerpoint/2010/main" val="379479001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Tree>
    <p:extLst>
      <p:ext uri="{BB962C8B-B14F-4D97-AF65-F5344CB8AC3E}">
        <p14:creationId xmlns:p14="http://schemas.microsoft.com/office/powerpoint/2010/main" val="260937842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Tree>
    <p:extLst>
      <p:ext uri="{BB962C8B-B14F-4D97-AF65-F5344CB8AC3E}">
        <p14:creationId xmlns:p14="http://schemas.microsoft.com/office/powerpoint/2010/main" val="86063452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Tree>
    <p:extLst>
      <p:ext uri="{BB962C8B-B14F-4D97-AF65-F5344CB8AC3E}">
        <p14:creationId xmlns:p14="http://schemas.microsoft.com/office/powerpoint/2010/main" val="83700805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Tree>
    <p:extLst>
      <p:ext uri="{BB962C8B-B14F-4D97-AF65-F5344CB8AC3E}">
        <p14:creationId xmlns:p14="http://schemas.microsoft.com/office/powerpoint/2010/main" val="890127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4076482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Tree>
    <p:extLst>
      <p:ext uri="{BB962C8B-B14F-4D97-AF65-F5344CB8AC3E}">
        <p14:creationId xmlns:p14="http://schemas.microsoft.com/office/powerpoint/2010/main" val="3224473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Tree>
    <p:extLst>
      <p:ext uri="{BB962C8B-B14F-4D97-AF65-F5344CB8AC3E}">
        <p14:creationId xmlns:p14="http://schemas.microsoft.com/office/powerpoint/2010/main" val="285551169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Tree>
    <p:extLst>
      <p:ext uri="{BB962C8B-B14F-4D97-AF65-F5344CB8AC3E}">
        <p14:creationId xmlns:p14="http://schemas.microsoft.com/office/powerpoint/2010/main" val="296649670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Tree>
    <p:extLst>
      <p:ext uri="{BB962C8B-B14F-4D97-AF65-F5344CB8AC3E}">
        <p14:creationId xmlns:p14="http://schemas.microsoft.com/office/powerpoint/2010/main" val="114143807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Tree>
    <p:extLst>
      <p:ext uri="{BB962C8B-B14F-4D97-AF65-F5344CB8AC3E}">
        <p14:creationId xmlns:p14="http://schemas.microsoft.com/office/powerpoint/2010/main" val="1582545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Tree>
    <p:extLst>
      <p:ext uri="{BB962C8B-B14F-4D97-AF65-F5344CB8AC3E}">
        <p14:creationId xmlns:p14="http://schemas.microsoft.com/office/powerpoint/2010/main" val="205047722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093005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Tree>
    <p:extLst>
      <p:ext uri="{BB962C8B-B14F-4D97-AF65-F5344CB8AC3E}">
        <p14:creationId xmlns:p14="http://schemas.microsoft.com/office/powerpoint/2010/main" val="80864711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Tree>
    <p:extLst>
      <p:ext uri="{BB962C8B-B14F-4D97-AF65-F5344CB8AC3E}">
        <p14:creationId xmlns:p14="http://schemas.microsoft.com/office/powerpoint/2010/main" val="159605713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Tree>
    <p:extLst>
      <p:ext uri="{BB962C8B-B14F-4D97-AF65-F5344CB8AC3E}">
        <p14:creationId xmlns:p14="http://schemas.microsoft.com/office/powerpoint/2010/main" val="2283823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Tree>
    <p:extLst>
      <p:ext uri="{BB962C8B-B14F-4D97-AF65-F5344CB8AC3E}">
        <p14:creationId xmlns:p14="http://schemas.microsoft.com/office/powerpoint/2010/main" val="349323723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Tree>
    <p:extLst>
      <p:ext uri="{BB962C8B-B14F-4D97-AF65-F5344CB8AC3E}">
        <p14:creationId xmlns:p14="http://schemas.microsoft.com/office/powerpoint/2010/main" val="113606951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Tree>
    <p:extLst>
      <p:ext uri="{BB962C8B-B14F-4D97-AF65-F5344CB8AC3E}">
        <p14:creationId xmlns:p14="http://schemas.microsoft.com/office/powerpoint/2010/main" val="401879727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Tree>
    <p:extLst>
      <p:ext uri="{BB962C8B-B14F-4D97-AF65-F5344CB8AC3E}">
        <p14:creationId xmlns:p14="http://schemas.microsoft.com/office/powerpoint/2010/main" val="6205117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Tree>
    <p:extLst>
      <p:ext uri="{BB962C8B-B14F-4D97-AF65-F5344CB8AC3E}">
        <p14:creationId xmlns:p14="http://schemas.microsoft.com/office/powerpoint/2010/main" val="389469081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Tree>
    <p:extLst>
      <p:ext uri="{BB962C8B-B14F-4D97-AF65-F5344CB8AC3E}">
        <p14:creationId xmlns:p14="http://schemas.microsoft.com/office/powerpoint/2010/main" val="141253370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Tree>
    <p:extLst>
      <p:ext uri="{BB962C8B-B14F-4D97-AF65-F5344CB8AC3E}">
        <p14:creationId xmlns:p14="http://schemas.microsoft.com/office/powerpoint/2010/main" val="249055542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Tree>
    <p:extLst>
      <p:ext uri="{BB962C8B-B14F-4D97-AF65-F5344CB8AC3E}">
        <p14:creationId xmlns:p14="http://schemas.microsoft.com/office/powerpoint/2010/main" val="332374264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Tree>
    <p:extLst>
      <p:ext uri="{BB962C8B-B14F-4D97-AF65-F5344CB8AC3E}">
        <p14:creationId xmlns:p14="http://schemas.microsoft.com/office/powerpoint/2010/main" val="12703921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Tree>
    <p:extLst>
      <p:ext uri="{BB962C8B-B14F-4D97-AF65-F5344CB8AC3E}">
        <p14:creationId xmlns:p14="http://schemas.microsoft.com/office/powerpoint/2010/main" val="19737865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Tree>
    <p:extLst>
      <p:ext uri="{BB962C8B-B14F-4D97-AF65-F5344CB8AC3E}">
        <p14:creationId xmlns:p14="http://schemas.microsoft.com/office/powerpoint/2010/main" val="9749608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Tree>
    <p:extLst>
      <p:ext uri="{BB962C8B-B14F-4D97-AF65-F5344CB8AC3E}">
        <p14:creationId xmlns:p14="http://schemas.microsoft.com/office/powerpoint/2010/main" val="5096384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Tree>
    <p:extLst>
      <p:ext uri="{BB962C8B-B14F-4D97-AF65-F5344CB8AC3E}">
        <p14:creationId xmlns:p14="http://schemas.microsoft.com/office/powerpoint/2010/main" val="306109816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Tree>
    <p:extLst>
      <p:ext uri="{BB962C8B-B14F-4D97-AF65-F5344CB8AC3E}">
        <p14:creationId xmlns:p14="http://schemas.microsoft.com/office/powerpoint/2010/main" val="266164970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Tree>
    <p:extLst>
      <p:ext uri="{BB962C8B-B14F-4D97-AF65-F5344CB8AC3E}">
        <p14:creationId xmlns:p14="http://schemas.microsoft.com/office/powerpoint/2010/main" val="27538912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Tree>
    <p:extLst>
      <p:ext uri="{BB962C8B-B14F-4D97-AF65-F5344CB8AC3E}">
        <p14:creationId xmlns:p14="http://schemas.microsoft.com/office/powerpoint/2010/main" val="26815400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Tree>
    <p:extLst>
      <p:ext uri="{BB962C8B-B14F-4D97-AF65-F5344CB8AC3E}">
        <p14:creationId xmlns:p14="http://schemas.microsoft.com/office/powerpoint/2010/main" val="18944669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Tree>
    <p:extLst>
      <p:ext uri="{BB962C8B-B14F-4D97-AF65-F5344CB8AC3E}">
        <p14:creationId xmlns:p14="http://schemas.microsoft.com/office/powerpoint/2010/main" val="261006488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Tree>
    <p:extLst>
      <p:ext uri="{BB962C8B-B14F-4D97-AF65-F5344CB8AC3E}">
        <p14:creationId xmlns:p14="http://schemas.microsoft.com/office/powerpoint/2010/main" val="277759661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0884359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Tree>
    <p:extLst>
      <p:ext uri="{BB962C8B-B14F-4D97-AF65-F5344CB8AC3E}">
        <p14:creationId xmlns:p14="http://schemas.microsoft.com/office/powerpoint/2010/main" val="61904291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Tree>
    <p:extLst>
      <p:ext uri="{BB962C8B-B14F-4D97-AF65-F5344CB8AC3E}">
        <p14:creationId xmlns:p14="http://schemas.microsoft.com/office/powerpoint/2010/main" val="3959051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Tree>
    <p:extLst>
      <p:ext uri="{BB962C8B-B14F-4D97-AF65-F5344CB8AC3E}">
        <p14:creationId xmlns:p14="http://schemas.microsoft.com/office/powerpoint/2010/main" val="94296781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Tree>
    <p:extLst>
      <p:ext uri="{BB962C8B-B14F-4D97-AF65-F5344CB8AC3E}">
        <p14:creationId xmlns:p14="http://schemas.microsoft.com/office/powerpoint/2010/main" val="40589721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Tree>
    <p:extLst>
      <p:ext uri="{BB962C8B-B14F-4D97-AF65-F5344CB8AC3E}">
        <p14:creationId xmlns:p14="http://schemas.microsoft.com/office/powerpoint/2010/main" val="86093303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Tree>
    <p:extLst>
      <p:ext uri="{BB962C8B-B14F-4D97-AF65-F5344CB8AC3E}">
        <p14:creationId xmlns:p14="http://schemas.microsoft.com/office/powerpoint/2010/main" val="6887126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Tree>
    <p:extLst>
      <p:ext uri="{BB962C8B-B14F-4D97-AF65-F5344CB8AC3E}">
        <p14:creationId xmlns:p14="http://schemas.microsoft.com/office/powerpoint/2010/main" val="322051079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random.shuffle(liste)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random.sample(liste,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random.sample(range(1000),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a:t>random.shuffle</a:t>
            </a:r>
            <a:r>
              <a:rPr lang="fr-FR" sz="1200" dirty="0"/>
              <a:t>: cette fonction mélange une liste. La liste d'origine est modifiée.</a:t>
            </a:r>
          </a:p>
        </p:txBody>
      </p:sp>
    </p:spTree>
    <p:extLst>
      <p:ext uri="{BB962C8B-B14F-4D97-AF65-F5344CB8AC3E}">
        <p14:creationId xmlns:p14="http://schemas.microsoft.com/office/powerpoint/2010/main" val="45585142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Tree>
    <p:extLst>
      <p:ext uri="{BB962C8B-B14F-4D97-AF65-F5344CB8AC3E}">
        <p14:creationId xmlns:p14="http://schemas.microsoft.com/office/powerpoint/2010/main" val="210045077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Tree>
    <p:extLst>
      <p:ext uri="{BB962C8B-B14F-4D97-AF65-F5344CB8AC3E}">
        <p14:creationId xmlns:p14="http://schemas.microsoft.com/office/powerpoint/2010/main" val="125740131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random.shuffle</a:t>
            </a:r>
          </a:p>
          <a:p>
            <a:endParaRPr lang="fr-FR" sz="1200" i="1" dirty="0"/>
          </a:p>
          <a:p>
            <a:r>
              <a:rPr lang="fr-FR" sz="1200" dirty="0"/>
              <a:t>Intéressons-nous maintenant à la fonction random.shuffle.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random.shuffle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Tree>
    <p:extLst>
      <p:ext uri="{BB962C8B-B14F-4D97-AF65-F5344CB8AC3E}">
        <p14:creationId xmlns:p14="http://schemas.microsoft.com/office/powerpoint/2010/main" val="239746584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random.sample</a:t>
            </a:r>
          </a:p>
          <a:p>
            <a:endParaRPr lang="fr-FR" sz="1200" b="1" dirty="0"/>
          </a:p>
          <a:p>
            <a:r>
              <a:rPr lang="fr-FR" sz="1200" dirty="0"/>
              <a:t>Enfin, écrivons notre méthode de test de la fonction random.sample.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random.sample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Tree>
    <p:extLst>
      <p:ext uri="{BB962C8B-B14F-4D97-AF65-F5344CB8AC3E}">
        <p14:creationId xmlns:p14="http://schemas.microsoft.com/office/powerpoint/2010/main" val="335665406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Tree>
    <p:extLst>
      <p:ext uri="{BB962C8B-B14F-4D97-AF65-F5344CB8AC3E}">
        <p14:creationId xmlns:p14="http://schemas.microsoft.com/office/powerpoint/2010/main" val="3049839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Tree>
    <p:extLst>
      <p:ext uri="{BB962C8B-B14F-4D97-AF65-F5344CB8AC3E}">
        <p14:creationId xmlns:p14="http://schemas.microsoft.com/office/powerpoint/2010/main" val="36068732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Tree>
    <p:extLst>
      <p:ext uri="{BB962C8B-B14F-4D97-AF65-F5344CB8AC3E}">
        <p14:creationId xmlns:p14="http://schemas.microsoft.com/office/powerpoint/2010/main" val="138772093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Tree>
    <p:extLst>
      <p:ext uri="{BB962C8B-B14F-4D97-AF65-F5344CB8AC3E}">
        <p14:creationId xmlns:p14="http://schemas.microsoft.com/office/powerpoint/2010/main" val="138855292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Tree>
    <p:extLst>
      <p:ext uri="{BB962C8B-B14F-4D97-AF65-F5344CB8AC3E}">
        <p14:creationId xmlns:p14="http://schemas.microsoft.com/office/powerpoint/2010/main" val="422516148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Tree>
    <p:extLst>
      <p:ext uri="{BB962C8B-B14F-4D97-AF65-F5344CB8AC3E}">
        <p14:creationId xmlns:p14="http://schemas.microsoft.com/office/powerpoint/2010/main" val="332964550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Tree>
    <p:extLst>
      <p:ext uri="{BB962C8B-B14F-4D97-AF65-F5344CB8AC3E}">
        <p14:creationId xmlns:p14="http://schemas.microsoft.com/office/powerpoint/2010/main" val="192898281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Tree>
    <p:extLst>
      <p:ext uri="{BB962C8B-B14F-4D97-AF65-F5344CB8AC3E}">
        <p14:creationId xmlns:p14="http://schemas.microsoft.com/office/powerpoint/2010/main" val="99635909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Tree>
    <p:extLst>
      <p:ext uri="{BB962C8B-B14F-4D97-AF65-F5344CB8AC3E}">
        <p14:creationId xmlns:p14="http://schemas.microsoft.com/office/powerpoint/2010/main" val="71194053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test_random.RandomTest.test_shuffle :</a:t>
            </a:r>
          </a:p>
          <a:p>
            <a:endParaRPr lang="fr-FR" sz="1200" dirty="0"/>
          </a:p>
          <a:p>
            <a:pPr marL="228600" indent="-228600">
              <a:buFont typeface="+mj-lt"/>
              <a:buAutoNum type="arabicPeriod"/>
            </a:pPr>
            <a:r>
              <a:rPr lang="fr-FR" sz="1200" dirty="0"/>
              <a:t>    test_random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Tree>
    <p:extLst>
      <p:ext uri="{BB962C8B-B14F-4D97-AF65-F5344CB8AC3E}">
        <p14:creationId xmlns:p14="http://schemas.microsoft.com/office/powerpoint/2010/main" val="388167657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Tree>
    <p:extLst>
      <p:ext uri="{BB962C8B-B14F-4D97-AF65-F5344CB8AC3E}">
        <p14:creationId xmlns:p14="http://schemas.microsoft.com/office/powerpoint/2010/main" val="25481910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Tree>
    <p:extLst>
      <p:ext uri="{BB962C8B-B14F-4D97-AF65-F5344CB8AC3E}">
        <p14:creationId xmlns:p14="http://schemas.microsoft.com/office/powerpoint/2010/main" val="1145032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209357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0913336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Tree>
    <p:extLst>
      <p:ext uri="{BB962C8B-B14F-4D97-AF65-F5344CB8AC3E}">
        <p14:creationId xmlns:p14="http://schemas.microsoft.com/office/powerpoint/2010/main" val="95621607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random.randint(1,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Tree>
    <p:extLst>
      <p:ext uri="{BB962C8B-B14F-4D97-AF65-F5344CB8AC3E}">
        <p14:creationId xmlns:p14="http://schemas.microsoft.com/office/powerpoint/2010/main" val="28515057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Tree>
    <p:extLst>
      <p:ext uri="{BB962C8B-B14F-4D97-AF65-F5344CB8AC3E}">
        <p14:creationId xmlns:p14="http://schemas.microsoft.com/office/powerpoint/2010/main" val="270829353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random.randint(1,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Tree>
    <p:extLst>
      <p:ext uri="{BB962C8B-B14F-4D97-AF65-F5344CB8AC3E}">
        <p14:creationId xmlns:p14="http://schemas.microsoft.com/office/powerpoint/2010/main" val="155521929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Tree>
    <p:extLst>
      <p:ext uri="{BB962C8B-B14F-4D97-AF65-F5344CB8AC3E}">
        <p14:creationId xmlns:p14="http://schemas.microsoft.com/office/powerpoint/2010/main" val="208337246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15455032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Tree>
    <p:extLst>
      <p:ext uri="{BB962C8B-B14F-4D97-AF65-F5344CB8AC3E}">
        <p14:creationId xmlns:p14="http://schemas.microsoft.com/office/powerpoint/2010/main" val="59992765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Tree>
    <p:extLst>
      <p:ext uri="{BB962C8B-B14F-4D97-AF65-F5344CB8AC3E}">
        <p14:creationId xmlns:p14="http://schemas.microsoft.com/office/powerpoint/2010/main" val="108673764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6862550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solidFill>
                  <a:schemeClr val="accent5">
                    <a:lumMod val="75000"/>
                  </a:schemeClr>
                </a:solidFill>
              </a:rPr>
              <a:t>Apprendre à faire des boucles</a:t>
            </a:r>
            <a:endParaRPr lang="fr-FR" sz="9600" dirty="0">
              <a:solidFill>
                <a:schemeClr val="accent5">
                  <a:lumMod val="75000"/>
                </a:schemeClr>
              </a:solidFill>
            </a:endParaRPr>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58014281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306349468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Tree>
    <p:extLst>
      <p:ext uri="{BB962C8B-B14F-4D97-AF65-F5344CB8AC3E}">
        <p14:creationId xmlns:p14="http://schemas.microsoft.com/office/powerpoint/2010/main" val="5871400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78236674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Tree>
    <p:extLst>
      <p:ext uri="{BB962C8B-B14F-4D97-AF65-F5344CB8AC3E}">
        <p14:creationId xmlns:p14="http://schemas.microsoft.com/office/powerpoint/2010/main" val="51623991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Tree>
    <p:extLst>
      <p:ext uri="{BB962C8B-B14F-4D97-AF65-F5344CB8AC3E}">
        <p14:creationId xmlns:p14="http://schemas.microsoft.com/office/powerpoint/2010/main" val="116448194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Tree>
    <p:extLst>
      <p:ext uri="{BB962C8B-B14F-4D97-AF65-F5344CB8AC3E}">
        <p14:creationId xmlns:p14="http://schemas.microsoft.com/office/powerpoint/2010/main" val="334371362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79871576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Tree>
    <p:extLst>
      <p:ext uri="{BB962C8B-B14F-4D97-AF65-F5344CB8AC3E}">
        <p14:creationId xmlns:p14="http://schemas.microsoft.com/office/powerpoint/2010/main" val="31658440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Tree>
    <p:extLst>
      <p:ext uri="{BB962C8B-B14F-4D97-AF65-F5344CB8AC3E}">
        <p14:creationId xmlns:p14="http://schemas.microsoft.com/office/powerpoint/2010/main" val="2604568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102683257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Tree>
    <p:extLst>
      <p:ext uri="{BB962C8B-B14F-4D97-AF65-F5344CB8AC3E}">
        <p14:creationId xmlns:p14="http://schemas.microsoft.com/office/powerpoint/2010/main" val="225086271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Tree>
    <p:extLst>
      <p:ext uri="{BB962C8B-B14F-4D97-AF65-F5344CB8AC3E}">
        <p14:creationId xmlns:p14="http://schemas.microsoft.com/office/powerpoint/2010/main" val="168862924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Tree>
    <p:extLst>
      <p:ext uri="{BB962C8B-B14F-4D97-AF65-F5344CB8AC3E}">
        <p14:creationId xmlns:p14="http://schemas.microsoft.com/office/powerpoint/2010/main" val="30620673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Tree>
    <p:extLst>
      <p:ext uri="{BB962C8B-B14F-4D97-AF65-F5344CB8AC3E}">
        <p14:creationId xmlns:p14="http://schemas.microsoft.com/office/powerpoint/2010/main" val="306214785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Tree>
    <p:extLst>
      <p:ext uri="{BB962C8B-B14F-4D97-AF65-F5344CB8AC3E}">
        <p14:creationId xmlns:p14="http://schemas.microsoft.com/office/powerpoint/2010/main" val="22957158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Tree>
    <p:extLst>
      <p:ext uri="{BB962C8B-B14F-4D97-AF65-F5344CB8AC3E}">
        <p14:creationId xmlns:p14="http://schemas.microsoft.com/office/powerpoint/2010/main" val="138292820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Tree>
    <p:extLst>
      <p:ext uri="{BB962C8B-B14F-4D97-AF65-F5344CB8AC3E}">
        <p14:creationId xmlns:p14="http://schemas.microsoft.com/office/powerpoint/2010/main" val="358337391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Tree>
    <p:extLst>
      <p:ext uri="{BB962C8B-B14F-4D97-AF65-F5344CB8AC3E}">
        <p14:creationId xmlns:p14="http://schemas.microsoft.com/office/powerpoint/2010/main" val="152552152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Tree>
    <p:extLst>
      <p:ext uri="{BB962C8B-B14F-4D97-AF65-F5344CB8AC3E}">
        <p14:creationId xmlns:p14="http://schemas.microsoft.com/office/powerpoint/2010/main" val="327262392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Tree>
    <p:extLst>
      <p:ext uri="{BB962C8B-B14F-4D97-AF65-F5344CB8AC3E}">
        <p14:creationId xmlns:p14="http://schemas.microsoft.com/office/powerpoint/2010/main" val="2126387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269821310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Tree>
    <p:extLst>
      <p:ext uri="{BB962C8B-B14F-4D97-AF65-F5344CB8AC3E}">
        <p14:creationId xmlns:p14="http://schemas.microsoft.com/office/powerpoint/2010/main" val="54014840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50189438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461665"/>
          </a:xfrm>
          <a:prstGeom prst="rect">
            <a:avLst/>
          </a:prstGeom>
          <a:noFill/>
        </p:spPr>
        <p:txBody>
          <a:bodyPr wrap="square" rtlCol="0">
            <a:spAutoFit/>
          </a:bodyPr>
          <a:lstStyle/>
          <a:p>
            <a:r>
              <a:rPr lang="fr-FR" sz="1200" dirty="0"/>
              <a:t>Ce petit chapitre vous explique comment mettre votre code Python dans un fichier pour l'exécuter. Vous pouvez lire ce chapitre très rapidement tant que vous savez à quoi sert la fonction print, c'est tout ce dont vous avez besoin.</a:t>
            </a:r>
          </a:p>
        </p:txBody>
      </p:sp>
    </p:spTree>
    <p:extLst>
      <p:ext uri="{BB962C8B-B14F-4D97-AF65-F5344CB8AC3E}">
        <p14:creationId xmlns:p14="http://schemas.microsoft.com/office/powerpoint/2010/main" val="271887676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1938992"/>
          </a:xfrm>
          <a:prstGeom prst="rect">
            <a:avLst/>
          </a:prstGeom>
          <a:noFill/>
        </p:spPr>
        <p:txBody>
          <a:bodyPr wrap="square" rtlCol="0">
            <a:spAutoFit/>
          </a:bodyPr>
          <a:lstStyle/>
          <a:p>
            <a:r>
              <a:rPr lang="fr-FR" sz="1200" dirty="0"/>
              <a:t>Pour placer du code dans un fichier que nous pourrons ensuite exécuter, la démarche est très simple :</a:t>
            </a:r>
          </a:p>
          <a:p>
            <a:endParaRPr lang="fr-FR" sz="1200" dirty="0"/>
          </a:p>
          <a:p>
            <a:r>
              <a:rPr lang="fr-FR" sz="1200" dirty="0"/>
              <a:t>    Ouvrez un éditeur standard sans mise en forme (Notepad++, VIM ou Emacs…). Dans l'absolu, le bloc-notes Windows est aussi candidat mais il reste moins agréable pour programmer (pas de coloration syntaxique du code, notamment).</a:t>
            </a:r>
          </a:p>
          <a:p>
            <a:endParaRPr lang="fr-FR" sz="1200" dirty="0"/>
          </a:p>
          <a:p>
            <a:r>
              <a:rPr lang="fr-FR" sz="1200" dirty="0"/>
              <a:t>    Dans ce fichier, recopiez simplement print("Bonjour le monde !"), comme à la figure suivante.</a:t>
            </a:r>
          </a:p>
          <a:p>
            <a:endParaRPr lang="fr-FR" sz="1200" dirty="0"/>
          </a:p>
          <a:p>
            <a:r>
              <a:rPr lang="fr-FR" sz="1200" dirty="0"/>
              <a:t>    Enregistrez ce code dans un fichier à l'extension.py, comme à la figure suivante. Cela est surtout utile sur Windows.</a:t>
            </a:r>
          </a:p>
          <a:p>
            <a:endParaRPr lang="fr-FR" sz="1200" dirty="0"/>
          </a:p>
          <a:p>
            <a:r>
              <a:rPr lang="fr-FR" sz="1200" dirty="0">
                <a:hlinkClick r:id="rId2"/>
              </a:rPr>
              <a:t>Télécharger Notepad++</a:t>
            </a:r>
            <a:endParaRPr lang="fr-FR" sz="1200" dirty="0"/>
          </a:p>
        </p:txBody>
      </p:sp>
    </p:spTree>
    <p:extLst>
      <p:ext uri="{BB962C8B-B14F-4D97-AF65-F5344CB8AC3E}">
        <p14:creationId xmlns:p14="http://schemas.microsoft.com/office/powerpoint/2010/main" val="52567404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4524315"/>
          </a:xfrm>
          <a:prstGeom prst="rect">
            <a:avLst/>
          </a:prstGeom>
          <a:noFill/>
        </p:spPr>
        <p:txBody>
          <a:bodyPr wrap="square" rtlCol="0">
            <a:spAutoFit/>
          </a:bodyPr>
          <a:lstStyle/>
          <a:p>
            <a:r>
              <a:rPr lang="fr-FR" sz="1200" dirty="0"/>
              <a:t>Exécuter notre code sur Windows</a:t>
            </a:r>
          </a:p>
          <a:p>
            <a:endParaRPr lang="fr-FR" sz="1200" dirty="0"/>
          </a:p>
          <a:p>
            <a:r>
              <a:rPr lang="fr-FR" sz="1200" dirty="0"/>
              <a:t>Dans l'absolu, vous pouvez faire un double-clic sur le fichier à l'extension.py, dans l'explorateur de fichiers. Mais la fenêtre s'ouvre et se referme très rapidement. Pour éviter cela, vous avez trois possibilités :</a:t>
            </a:r>
          </a:p>
          <a:p>
            <a:endParaRPr lang="fr-FR" sz="1200" dirty="0"/>
          </a:p>
          <a:p>
            <a:r>
              <a:rPr lang="fr-FR" sz="1200" dirty="0"/>
              <a:t>    mettre le programme en pause (voir la dernière section de ce chapitre) ;</a:t>
            </a:r>
          </a:p>
          <a:p>
            <a:endParaRPr lang="fr-FR" sz="1200" dirty="0"/>
          </a:p>
          <a:p>
            <a:r>
              <a:rPr lang="fr-FR" sz="1200" dirty="0"/>
              <a:t>    lancer le programme depuis la console Windows (je ne m'attarderai pas ici sur cette solution) ;</a:t>
            </a:r>
          </a:p>
          <a:p>
            <a:endParaRPr lang="fr-FR" sz="1200" dirty="0"/>
          </a:p>
          <a:p>
            <a:r>
              <a:rPr lang="fr-FR" sz="1200" dirty="0"/>
              <a:t>    exécuter le programme avec IDLE.</a:t>
            </a:r>
          </a:p>
          <a:p>
            <a:endParaRPr lang="fr-FR" sz="1200" dirty="0"/>
          </a:p>
          <a:p>
            <a:r>
              <a:rPr lang="fr-FR" sz="1200" dirty="0"/>
              <a:t>C'est cette dernière opération que je vais détailler brièvement. Faites un clic droit sur le fichier.py. Dans le menu contextuel, vous devriez voir apparaître un intitulé du type edit with IDLE. Cliquez dessus.</a:t>
            </a:r>
          </a:p>
          <a:p>
            <a:endParaRPr lang="fr-FR" sz="1200" dirty="0"/>
          </a:p>
          <a:p>
            <a:r>
              <a:rPr lang="fr-FR" sz="1200" dirty="0"/>
              <a:t>La fenêtre d'IDLE devrait alors s'afficher.</a:t>
            </a:r>
          </a:p>
          <a:p>
            <a:r>
              <a:rPr lang="fr-FR" sz="1200" dirty="0"/>
              <a:t>Vous pouvez voir votre code, ainsi que plusieurs boutons. Cliquez sur run puis sur run module(ou appuyez sur F5 directement).</a:t>
            </a:r>
          </a:p>
          <a:p>
            <a:endParaRPr lang="fr-FR" sz="1200" dirty="0"/>
          </a:p>
          <a:p>
            <a:r>
              <a:rPr lang="fr-FR" sz="1200" dirty="0"/>
              <a:t>Le code du programme devrait alors se lancer. Cette fois, la fenêtre de console reste ouverte pour que vous puissiez voir le résultat ou les erreurs éventuelles.</a:t>
            </a:r>
          </a:p>
          <a:p>
            <a:r>
              <a:rPr lang="fr-FR" sz="1200" dirty="0"/>
              <a:t>Sur les systèmes Unix</a:t>
            </a:r>
          </a:p>
          <a:p>
            <a:endParaRPr lang="fr-FR" sz="1200" dirty="0"/>
          </a:p>
          <a:p>
            <a:r>
              <a:rPr lang="fr-FR" sz="1200" dirty="0"/>
              <a:t>Il est nécessaire d'ajouter, tout en haut de votre programme, une ligne qui indique le chemin menant vers l'interpréteur. Elle se présente sous la forme :#!/chemin.</a:t>
            </a:r>
          </a:p>
          <a:p>
            <a:endParaRPr lang="fr-FR" sz="1200" dirty="0"/>
          </a:p>
          <a:p>
            <a:r>
              <a:rPr lang="fr-FR" sz="1200" dirty="0"/>
              <a:t>Les habitués du Bash devraient reconnaître cette ligne assez rapidement. Pour les autres, sachez qu'il suffit de mettre à la place de «chemin» le chemin absolu de l'interpréteur (le chemin qui, en partant de la racine du système, mène à l'interpréteur Python). Par exemple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3" y="5652668"/>
            <a:ext cx="1886674" cy="246221"/>
          </a:xfrm>
          <a:prstGeom prst="rect">
            <a:avLst/>
          </a:prstGeom>
          <a:solidFill>
            <a:schemeClr val="tx1"/>
          </a:solidFill>
        </p:spPr>
        <p:txBody>
          <a:bodyPr wrap="square" rtlCol="0">
            <a:spAutoFit/>
          </a:bodyPr>
          <a:lstStyle/>
          <a:p>
            <a:r>
              <a:rPr lang="fr-FR" sz="1000" dirty="0">
                <a:solidFill>
                  <a:schemeClr val="bg1"/>
                </a:solidFill>
              </a:rPr>
              <a:t>#!/usr/bin/python3.4</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3" y="6156509"/>
            <a:ext cx="11434577" cy="276999"/>
          </a:xfrm>
          <a:prstGeom prst="rect">
            <a:avLst/>
          </a:prstGeom>
          <a:noFill/>
        </p:spPr>
        <p:txBody>
          <a:bodyPr wrap="square" rtlCol="0">
            <a:spAutoFit/>
          </a:bodyPr>
          <a:lstStyle/>
          <a:p>
            <a:r>
              <a:rPr lang="fr-FR" sz="1200" dirty="0"/>
              <a:t>En changeant les droits d'accès en exécution sur le fichier, vous devriez pouvoir le lancer directement.</a:t>
            </a:r>
          </a:p>
        </p:txBody>
      </p:sp>
    </p:spTree>
    <p:extLst>
      <p:ext uri="{BB962C8B-B14F-4D97-AF65-F5344CB8AC3E}">
        <p14:creationId xmlns:p14="http://schemas.microsoft.com/office/powerpoint/2010/main" val="234956908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Préciser l'encodage de travail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938992"/>
          </a:xfrm>
          <a:prstGeom prst="rect">
            <a:avLst/>
          </a:prstGeom>
          <a:noFill/>
        </p:spPr>
        <p:txBody>
          <a:bodyPr wrap="square" rtlCol="0">
            <a:spAutoFit/>
          </a:bodyPr>
          <a:lstStyle/>
          <a:p>
            <a:r>
              <a:rPr lang="fr-FR" sz="1200" dirty="0"/>
              <a:t>À partir du moment où vous mettez des accents dans votre programme, vous devrez préciser l'encodage que vous utilisez pour l'écrire.</a:t>
            </a:r>
          </a:p>
          <a:p>
            <a:endParaRPr lang="fr-FR" sz="1200" dirty="0"/>
          </a:p>
          <a:p>
            <a:r>
              <a:rPr lang="fr-FR" sz="1200" dirty="0"/>
              <a:t>Décrit très brièvement, l'encodage est une table contenant une série de codes symbolisant différents accents. Il existe deux encodages très utilisés : l'encodage Latin-1 sur Windows et l'encodage Utf-8 que l'on retrouve surtout sur les machines Unix.</a:t>
            </a:r>
          </a:p>
          <a:p>
            <a:endParaRPr lang="fr-FR" sz="1200" dirty="0"/>
          </a:p>
          <a:p>
            <a:r>
              <a:rPr lang="fr-FR" sz="1200" dirty="0"/>
              <a:t>Vous devez préciser à Python dans quel encodage vous écrivez votre programme. La plupart du temps, sur Windows, ce sera donc Latin-1, alors que sur Linux et Mac ce sera plus vraisemblablement Utf-8.</a:t>
            </a:r>
          </a:p>
          <a:p>
            <a:endParaRPr lang="fr-FR" sz="1200" dirty="0"/>
          </a:p>
          <a:p>
            <a:r>
              <a:rPr lang="fr-FR" sz="1200" dirty="0"/>
              <a:t>Une ligne de commentaire doit être ajoutée tout en haut de votre code (si vous êtes sur un système Unix, sous la ligne qui fournit le chemin menant vers l'interpréteur). Cette ligne s'écrit ainsi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4" y="3199028"/>
            <a:ext cx="1886674" cy="246221"/>
          </a:xfrm>
          <a:prstGeom prst="rect">
            <a:avLst/>
          </a:prstGeom>
          <a:solidFill>
            <a:schemeClr val="tx1"/>
          </a:solidFill>
        </p:spPr>
        <p:txBody>
          <a:bodyPr wrap="square" rtlCol="0">
            <a:spAutoFit/>
          </a:bodyPr>
          <a:lstStyle/>
          <a:p>
            <a:r>
              <a:rPr lang="fr-FR" sz="1000" dirty="0">
                <a:solidFill>
                  <a:schemeClr val="bg1"/>
                </a:solidFill>
              </a:rPr>
              <a:t># -*-coding:encodage -*</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4" y="3658972"/>
            <a:ext cx="11434577" cy="1754326"/>
          </a:xfrm>
          <a:prstGeom prst="rect">
            <a:avLst/>
          </a:prstGeom>
          <a:noFill/>
        </p:spPr>
        <p:txBody>
          <a:bodyPr wrap="square" rtlCol="0">
            <a:spAutoFit/>
          </a:bodyPr>
          <a:lstStyle/>
          <a:p>
            <a:r>
              <a:rPr lang="fr-FR" sz="1200" dirty="0"/>
              <a:t>Remplacez en codage par l'encodage que vous utilisez en fonction de votre système.</a:t>
            </a:r>
          </a:p>
          <a:p>
            <a:endParaRPr lang="fr-FR" sz="1200" dirty="0"/>
          </a:p>
          <a:p>
            <a:r>
              <a:rPr lang="fr-FR" sz="1200" dirty="0"/>
              <a:t>Sur Windows, on trouvera donc plus vraisemblablement :# -*-coding:Latin-1 -*</a:t>
            </a:r>
          </a:p>
          <a:p>
            <a:endParaRPr lang="fr-FR" sz="1200" dirty="0"/>
          </a:p>
          <a:p>
            <a:r>
              <a:rPr lang="fr-FR" sz="1200" dirty="0"/>
              <a:t>Sur Linux ou Mac, ce sera plus vraisemblablement :# -*-coding:Utf-8 -*</a:t>
            </a:r>
          </a:p>
          <a:p>
            <a:endParaRPr lang="fr-FR" sz="1200" dirty="0"/>
          </a:p>
          <a:p>
            <a:r>
              <a:rPr lang="fr-FR" sz="1200" dirty="0"/>
              <a:t>Gardez la ligne qui fonctionne chez vous et n'oubliez pas de la mettre en tête de chacun de vos fichiers exécutables Python.</a:t>
            </a:r>
          </a:p>
          <a:p>
            <a:endParaRPr lang="fr-FR" sz="1200" dirty="0"/>
          </a:p>
          <a:p>
            <a:r>
              <a:rPr lang="fr-FR" sz="1200" dirty="0"/>
              <a:t>Pour en savoir plus sur l'encodage, je vous renvoie vers le cours Du Latin-1 à l'Unicode sur OpenClassrooms.</a:t>
            </a:r>
          </a:p>
        </p:txBody>
      </p:sp>
    </p:spTree>
    <p:extLst>
      <p:ext uri="{BB962C8B-B14F-4D97-AF65-F5344CB8AC3E}">
        <p14:creationId xmlns:p14="http://schemas.microsoft.com/office/powerpoint/2010/main" val="31352424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en pause notre programme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569660"/>
          </a:xfrm>
          <a:prstGeom prst="rect">
            <a:avLst/>
          </a:prstGeom>
          <a:noFill/>
        </p:spPr>
        <p:txBody>
          <a:bodyPr wrap="square" rtlCol="0">
            <a:spAutoFit/>
          </a:bodyPr>
          <a:lstStyle/>
          <a:p>
            <a:r>
              <a:rPr lang="fr-FR" sz="1200" dirty="0"/>
              <a:t>Sur Windows se pose un problème : si vous lancez votre programme en faisant directement un double-clic dessus dans l'explorateur, il aura tendance à s'ouvrir et se fermer très rapidement. Python exécute bel et bien le code et affiche le résultat, mais tout cela très rapidement. Et une fois que la dernière ligne de code a été exécutée, Windows ferme la console.</a:t>
            </a:r>
          </a:p>
          <a:p>
            <a:endParaRPr lang="fr-FR" sz="1200" dirty="0"/>
          </a:p>
          <a:p>
            <a:r>
              <a:rPr lang="fr-FR" sz="1200" dirty="0"/>
              <a:t>Pour pallier ce problème, on peut demander à Python de se mettre en pause à la fin de l'exécution du code.</a:t>
            </a:r>
          </a:p>
          <a:p>
            <a:endParaRPr lang="fr-FR" sz="1200" dirty="0"/>
          </a:p>
          <a:p>
            <a:r>
              <a:rPr lang="fr-FR" sz="1200" dirty="0"/>
              <a:t>Il va falloir ajouter deux lignes, l'une au début de notre programme et l'autre tout à la fin. La première importe le module os et la seconde utilise une fonction de ce module pour mettre en pause le programme. Si vous ne savez pas ce qu'est un module, ne vous en faites pas : le code suffira, un chapitre dans la première partie vous explique ce dont il s'agit.</a:t>
            </a:r>
          </a:p>
        </p:txBody>
      </p:sp>
      <p:sp>
        <p:nvSpPr>
          <p:cNvPr id="5" name="ZoneTexte 4">
            <a:extLst>
              <a:ext uri="{FF2B5EF4-FFF2-40B4-BE49-F238E27FC236}">
                <a16:creationId xmlns:a16="http://schemas.microsoft.com/office/drawing/2014/main" id="{FEED7D82-6ABE-4692-B06A-442213408749}"/>
              </a:ext>
            </a:extLst>
          </p:cNvPr>
          <p:cNvSpPr txBox="1"/>
          <p:nvPr/>
        </p:nvSpPr>
        <p:spPr>
          <a:xfrm>
            <a:off x="325300" y="2641090"/>
            <a:ext cx="1886674" cy="861774"/>
          </a:xfrm>
          <a:prstGeom prst="rect">
            <a:avLst/>
          </a:prstGeom>
          <a:solidFill>
            <a:schemeClr val="tx1"/>
          </a:solidFill>
        </p:spPr>
        <p:txBody>
          <a:bodyPr wrap="square" rtlCol="0">
            <a:spAutoFit/>
          </a:bodyPr>
          <a:lstStyle/>
          <a:p>
            <a:r>
              <a:rPr lang="fr-FR" sz="1000" dirty="0">
                <a:solidFill>
                  <a:schemeClr val="bg1"/>
                </a:solidFill>
              </a:rPr>
              <a:t># -*-coding:Latin-1 -*</a:t>
            </a:r>
          </a:p>
          <a:p>
            <a:r>
              <a:rPr lang="fr-FR" sz="1000" dirty="0">
                <a:solidFill>
                  <a:schemeClr val="bg1"/>
                </a:solidFill>
              </a:rPr>
              <a:t>import os # On importe le module os</a:t>
            </a:r>
          </a:p>
          <a:p>
            <a:r>
              <a:rPr lang="fr-FR" sz="1000" dirty="0">
                <a:solidFill>
                  <a:schemeClr val="bg1"/>
                </a:solidFill>
              </a:rPr>
              <a:t>print("Bonjour le monde !")</a:t>
            </a:r>
          </a:p>
          <a:p>
            <a:r>
              <a:rPr lang="fr-FR" sz="1000" dirty="0">
                <a:solidFill>
                  <a:schemeClr val="bg1"/>
                </a:solidFill>
              </a:rPr>
              <a:t>os.system("pause")</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2" y="3638965"/>
            <a:ext cx="11434577" cy="276999"/>
          </a:xfrm>
          <a:prstGeom prst="rect">
            <a:avLst/>
          </a:prstGeom>
          <a:noFill/>
        </p:spPr>
        <p:txBody>
          <a:bodyPr wrap="square" rtlCol="0">
            <a:spAutoFit/>
          </a:bodyPr>
          <a:lstStyle/>
          <a:p>
            <a:r>
              <a:rPr lang="fr-FR" sz="1100" dirty="0"/>
              <a:t>Ce sont les lignes 2 et 4 qui sont </a:t>
            </a:r>
            <a:r>
              <a:rPr lang="fr-FR" sz="1200" dirty="0"/>
              <a:t>nouvelles</a:t>
            </a:r>
            <a:r>
              <a:rPr lang="fr-FR" sz="1100" dirty="0"/>
              <a:t> pour nous et que vous devez retenir. Quand vous exécutez ce code, vous obtenez :</a:t>
            </a:r>
          </a:p>
        </p:txBody>
      </p:sp>
      <p:sp>
        <p:nvSpPr>
          <p:cNvPr id="8" name="ZoneTexte 7">
            <a:extLst>
              <a:ext uri="{FF2B5EF4-FFF2-40B4-BE49-F238E27FC236}">
                <a16:creationId xmlns:a16="http://schemas.microsoft.com/office/drawing/2014/main" id="{A19F0735-8A79-4F7C-AE6B-2C55E01538FC}"/>
              </a:ext>
            </a:extLst>
          </p:cNvPr>
          <p:cNvSpPr txBox="1"/>
          <p:nvPr/>
        </p:nvSpPr>
        <p:spPr>
          <a:xfrm>
            <a:off x="325300" y="4011397"/>
            <a:ext cx="1886674" cy="553998"/>
          </a:xfrm>
          <a:prstGeom prst="rect">
            <a:avLst/>
          </a:prstGeom>
          <a:solidFill>
            <a:schemeClr val="tx1"/>
          </a:solidFill>
        </p:spPr>
        <p:txBody>
          <a:bodyPr wrap="square" rtlCol="0">
            <a:spAutoFit/>
          </a:bodyPr>
          <a:lstStyle/>
          <a:p>
            <a:r>
              <a:rPr lang="fr-FR" sz="1000" dirty="0">
                <a:solidFill>
                  <a:schemeClr val="bg1"/>
                </a:solidFill>
              </a:rPr>
              <a:t>Bonjour le monde !</a:t>
            </a:r>
          </a:p>
          <a:p>
            <a:r>
              <a:rPr lang="fr-FR" sz="1000" dirty="0">
                <a:solidFill>
                  <a:schemeClr val="bg1"/>
                </a:solidFill>
              </a:rPr>
              <a:t>Appuyez sur une touche pour continuer...</a:t>
            </a:r>
          </a:p>
        </p:txBody>
      </p:sp>
      <p:sp>
        <p:nvSpPr>
          <p:cNvPr id="9" name="ZoneTexte 8">
            <a:extLst>
              <a:ext uri="{FF2B5EF4-FFF2-40B4-BE49-F238E27FC236}">
                <a16:creationId xmlns:a16="http://schemas.microsoft.com/office/drawing/2014/main" id="{C1064BFC-5824-4337-AF63-DAD290BAD049}"/>
              </a:ext>
            </a:extLst>
          </p:cNvPr>
          <p:cNvSpPr txBox="1"/>
          <p:nvPr/>
        </p:nvSpPr>
        <p:spPr>
          <a:xfrm>
            <a:off x="209553" y="4621488"/>
            <a:ext cx="11434577" cy="1200329"/>
          </a:xfrm>
          <a:prstGeom prst="rect">
            <a:avLst/>
          </a:prstGeom>
          <a:noFill/>
        </p:spPr>
        <p:txBody>
          <a:bodyPr wrap="square" rtlCol="0">
            <a:spAutoFit/>
          </a:bodyPr>
          <a:lstStyle/>
          <a:p>
            <a:r>
              <a:rPr lang="fr-FR" sz="1200" dirty="0"/>
              <a:t>Vous pouvez donc lancer ce programme en faisant directement un double-clic dessus dans l'explorateur de fichiers.</a:t>
            </a:r>
          </a:p>
          <a:p>
            <a:endParaRPr lang="fr-FR" sz="1200" dirty="0"/>
          </a:p>
          <a:p>
            <a:r>
              <a:rPr lang="fr-FR" sz="1200" dirty="0"/>
              <a:t>Notez bien que ce code ne fonctionne que sur Windows !</a:t>
            </a:r>
          </a:p>
          <a:p>
            <a:endParaRPr lang="fr-FR" sz="1200" dirty="0"/>
          </a:p>
          <a:p>
            <a:r>
              <a:rPr lang="fr-FR" sz="1200" dirty="0"/>
              <a:t>Si vous voulez mettre en pause votre programme sur Linux ou Mac, vous devrez utiliser un autre moyen. Même si la fonction input n'est pas faite pour, vous pouvez l'utiliser pour conclure votre programme par la ligne :</a:t>
            </a:r>
          </a:p>
        </p:txBody>
      </p:sp>
      <p:sp>
        <p:nvSpPr>
          <p:cNvPr id="10" name="ZoneTexte 9">
            <a:extLst>
              <a:ext uri="{FF2B5EF4-FFF2-40B4-BE49-F238E27FC236}">
                <a16:creationId xmlns:a16="http://schemas.microsoft.com/office/drawing/2014/main" id="{84C0DA52-6F13-495F-98D2-7E4972871D94}"/>
              </a:ext>
            </a:extLst>
          </p:cNvPr>
          <p:cNvSpPr txBox="1"/>
          <p:nvPr/>
        </p:nvSpPr>
        <p:spPr>
          <a:xfrm>
            <a:off x="325300" y="5936269"/>
            <a:ext cx="3517495" cy="246221"/>
          </a:xfrm>
          <a:prstGeom prst="rect">
            <a:avLst/>
          </a:prstGeom>
          <a:solidFill>
            <a:schemeClr val="tx1"/>
          </a:solidFill>
        </p:spPr>
        <p:txBody>
          <a:bodyPr wrap="square" rtlCol="0">
            <a:spAutoFit/>
          </a:bodyPr>
          <a:lstStyle/>
          <a:p>
            <a:r>
              <a:rPr lang="fr-FR" sz="1000" dirty="0">
                <a:solidFill>
                  <a:schemeClr val="bg1"/>
                </a:solidFill>
              </a:rPr>
              <a:t>input("Appuyez sur ENTREE pour fermer ce programme...")</a:t>
            </a:r>
          </a:p>
        </p:txBody>
      </p:sp>
    </p:spTree>
    <p:extLst>
      <p:ext uri="{BB962C8B-B14F-4D97-AF65-F5344CB8AC3E}">
        <p14:creationId xmlns:p14="http://schemas.microsoft.com/office/powerpoint/2010/main" val="235613822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841751"/>
            <a:ext cx="11434577" cy="1384995"/>
          </a:xfrm>
          <a:prstGeom prst="rect">
            <a:avLst/>
          </a:prstGeom>
          <a:noFill/>
        </p:spPr>
        <p:txBody>
          <a:bodyPr wrap="square" rtlCol="0">
            <a:spAutoFit/>
          </a:bodyPr>
          <a:lstStyle/>
          <a:p>
            <a:r>
              <a:rPr lang="fr-FR" sz="1200" b="1" dirty="0"/>
              <a:t>En résumé</a:t>
            </a:r>
          </a:p>
          <a:p>
            <a:endParaRPr lang="fr-FR" sz="1200" dirty="0"/>
          </a:p>
          <a:p>
            <a:r>
              <a:rPr lang="fr-FR" sz="1200" dirty="0"/>
              <a:t>    Pour créer un programme Python, il suffit d'écrire du code dans un fichier (de préférence avec l'extension </a:t>
            </a:r>
            <a:r>
              <a:rPr lang="fr-FR" sz="1200" b="1" dirty="0"/>
              <a:t>.py</a:t>
            </a:r>
            <a:r>
              <a:rPr lang="fr-FR" sz="1200" dirty="0"/>
              <a:t>).</a:t>
            </a:r>
          </a:p>
          <a:p>
            <a:endParaRPr lang="fr-FR" sz="1200" dirty="0"/>
          </a:p>
          <a:p>
            <a:r>
              <a:rPr lang="fr-FR" sz="1200" dirty="0"/>
              <a:t>    Si on utilise des accents dans le code, il est nécessaire de préciser, en tête de fichier, l'encodage utilisé.</a:t>
            </a:r>
          </a:p>
          <a:p>
            <a:endParaRPr lang="fr-FR" sz="1200" dirty="0"/>
          </a:p>
          <a:p>
            <a:r>
              <a:rPr lang="fr-FR" sz="1200" dirty="0"/>
              <a:t>    Sur Windows, pour lancer notre programme Python depuis l'explorateur, il faut le mettre en pause grâce au module </a:t>
            </a:r>
            <a:r>
              <a:rPr lang="fr-FR" sz="1200" b="1" dirty="0"/>
              <a:t>os</a:t>
            </a:r>
            <a:r>
              <a:rPr lang="fr-FR" sz="1200" dirty="0"/>
              <a:t> et à sa fonction </a:t>
            </a:r>
            <a:r>
              <a:rPr lang="fr-FR" sz="1200" b="1" dirty="0"/>
              <a:t>system</a:t>
            </a:r>
            <a:r>
              <a:rPr lang="fr-FR" sz="1200" dirty="0"/>
              <a:t>.</a:t>
            </a:r>
          </a:p>
        </p:txBody>
      </p:sp>
    </p:spTree>
    <p:extLst>
      <p:ext uri="{BB962C8B-B14F-4D97-AF65-F5344CB8AC3E}">
        <p14:creationId xmlns:p14="http://schemas.microsoft.com/office/powerpoint/2010/main" val="2697509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1745022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Tree>
    <p:extLst>
      <p:ext uri="{BB962C8B-B14F-4D97-AF65-F5344CB8AC3E}">
        <p14:creationId xmlns:p14="http://schemas.microsoft.com/office/powerpoint/2010/main" val="236912060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Tree>
    <p:extLst>
      <p:ext uri="{BB962C8B-B14F-4D97-AF65-F5344CB8AC3E}">
        <p14:creationId xmlns:p14="http://schemas.microsoft.com/office/powerpoint/2010/main" val="92577201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Tree>
    <p:extLst>
      <p:ext uri="{BB962C8B-B14F-4D97-AF65-F5344CB8AC3E}">
        <p14:creationId xmlns:p14="http://schemas.microsoft.com/office/powerpoint/2010/main" val="261734434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Tree>
    <p:extLst>
      <p:ext uri="{BB962C8B-B14F-4D97-AF65-F5344CB8AC3E}">
        <p14:creationId xmlns:p14="http://schemas.microsoft.com/office/powerpoint/2010/main" val="381643673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Tree>
    <p:extLst>
      <p:ext uri="{BB962C8B-B14F-4D97-AF65-F5344CB8AC3E}">
        <p14:creationId xmlns:p14="http://schemas.microsoft.com/office/powerpoint/2010/main" val="106611305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Tree>
    <p:extLst>
      <p:ext uri="{BB962C8B-B14F-4D97-AF65-F5344CB8AC3E}">
        <p14:creationId xmlns:p14="http://schemas.microsoft.com/office/powerpoint/2010/main" val="316452449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Tree>
    <p:extLst>
      <p:ext uri="{BB962C8B-B14F-4D97-AF65-F5344CB8AC3E}">
        <p14:creationId xmlns:p14="http://schemas.microsoft.com/office/powerpoint/2010/main" val="69843312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Tree>
    <p:extLst>
      <p:ext uri="{BB962C8B-B14F-4D97-AF65-F5344CB8AC3E}">
        <p14:creationId xmlns:p14="http://schemas.microsoft.com/office/powerpoint/2010/main" val="350107654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93236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Tree>
    <p:extLst>
      <p:ext uri="{BB962C8B-B14F-4D97-AF65-F5344CB8AC3E}">
        <p14:creationId xmlns:p14="http://schemas.microsoft.com/office/powerpoint/2010/main" val="56000789"/>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Tree>
    <p:extLst>
      <p:ext uri="{BB962C8B-B14F-4D97-AF65-F5344CB8AC3E}">
        <p14:creationId xmlns:p14="http://schemas.microsoft.com/office/powerpoint/2010/main" val="157086886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Tree>
    <p:extLst>
      <p:ext uri="{BB962C8B-B14F-4D97-AF65-F5344CB8AC3E}">
        <p14:creationId xmlns:p14="http://schemas.microsoft.com/office/powerpoint/2010/main" val="84642826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Tree>
    <p:extLst>
      <p:ext uri="{BB962C8B-B14F-4D97-AF65-F5344CB8AC3E}">
        <p14:creationId xmlns:p14="http://schemas.microsoft.com/office/powerpoint/2010/main" val="109973686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Tree>
    <p:extLst>
      <p:ext uri="{BB962C8B-B14F-4D97-AF65-F5344CB8AC3E}">
        <p14:creationId xmlns:p14="http://schemas.microsoft.com/office/powerpoint/2010/main" val="282204028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Tree>
    <p:extLst>
      <p:ext uri="{BB962C8B-B14F-4D97-AF65-F5344CB8AC3E}">
        <p14:creationId xmlns:p14="http://schemas.microsoft.com/office/powerpoint/2010/main" val="60139713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Tree>
    <p:extLst>
      <p:ext uri="{BB962C8B-B14F-4D97-AF65-F5344CB8AC3E}">
        <p14:creationId xmlns:p14="http://schemas.microsoft.com/office/powerpoint/2010/main" val="196556339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Tree>
    <p:extLst>
      <p:ext uri="{BB962C8B-B14F-4D97-AF65-F5344CB8AC3E}">
        <p14:creationId xmlns:p14="http://schemas.microsoft.com/office/powerpoint/2010/main" val="66699079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Tree>
    <p:extLst>
      <p:ext uri="{BB962C8B-B14F-4D97-AF65-F5344CB8AC3E}">
        <p14:creationId xmlns:p14="http://schemas.microsoft.com/office/powerpoint/2010/main" val="204996685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Tree>
    <p:extLst>
      <p:ext uri="{BB962C8B-B14F-4D97-AF65-F5344CB8AC3E}">
        <p14:creationId xmlns:p14="http://schemas.microsoft.com/office/powerpoint/2010/main" val="16341863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Tree>
    <p:extLst>
      <p:ext uri="{BB962C8B-B14F-4D97-AF65-F5344CB8AC3E}">
        <p14:creationId xmlns:p14="http://schemas.microsoft.com/office/powerpoint/2010/main" val="3824911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dirty="0">
                <a:solidFill>
                  <a:schemeClr val="accent5">
                    <a:lumMod val="75000"/>
                  </a:schemeClr>
                </a:solidFill>
              </a:rPr>
              <a:t>Useful Operators in python</a:t>
            </a:r>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Tree>
    <p:extLst>
      <p:ext uri="{BB962C8B-B14F-4D97-AF65-F5344CB8AC3E}">
        <p14:creationId xmlns:p14="http://schemas.microsoft.com/office/powerpoint/2010/main" val="271089208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Tree>
    <p:extLst>
      <p:ext uri="{BB962C8B-B14F-4D97-AF65-F5344CB8AC3E}">
        <p14:creationId xmlns:p14="http://schemas.microsoft.com/office/powerpoint/2010/main" val="183089559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Tree>
    <p:extLst>
      <p:ext uri="{BB962C8B-B14F-4D97-AF65-F5344CB8AC3E}">
        <p14:creationId xmlns:p14="http://schemas.microsoft.com/office/powerpoint/2010/main" val="46363115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Tree>
    <p:extLst>
      <p:ext uri="{BB962C8B-B14F-4D97-AF65-F5344CB8AC3E}">
        <p14:creationId xmlns:p14="http://schemas.microsoft.com/office/powerpoint/2010/main" val="260390018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303261219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6140265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Tree>
    <p:extLst>
      <p:ext uri="{BB962C8B-B14F-4D97-AF65-F5344CB8AC3E}">
        <p14:creationId xmlns:p14="http://schemas.microsoft.com/office/powerpoint/2010/main" val="49263454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complexe_zero</a:t>
            </a:r>
          </a:p>
          <a:p>
            <a:r>
              <a:rPr lang="fr-FR" sz="1000" dirty="0">
                <a:solidFill>
                  <a:schemeClr val="bg1"/>
                </a:solidFill>
              </a:rPr>
              <a:t>    ...</a:t>
            </a:r>
          </a:p>
        </p:txBody>
      </p:sp>
    </p:spTree>
    <p:extLst>
      <p:ext uri="{BB962C8B-B14F-4D97-AF65-F5344CB8AC3E}">
        <p14:creationId xmlns:p14="http://schemas.microsoft.com/office/powerpoint/2010/main" val="205308534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Tree>
    <p:extLst>
      <p:ext uri="{BB962C8B-B14F-4D97-AF65-F5344CB8AC3E}">
        <p14:creationId xmlns:p14="http://schemas.microsoft.com/office/powerpoint/2010/main" val="395935351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63052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1/12</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Tree>
    <p:extLst>
      <p:ext uri="{BB962C8B-B14F-4D97-AF65-F5344CB8AC3E}">
        <p14:creationId xmlns:p14="http://schemas.microsoft.com/office/powerpoint/2010/main" val="194073069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Tree>
    <p:extLst>
      <p:ext uri="{BB962C8B-B14F-4D97-AF65-F5344CB8AC3E}">
        <p14:creationId xmlns:p14="http://schemas.microsoft.com/office/powerpoint/2010/main" val="234380117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Tree>
    <p:extLst>
      <p:ext uri="{BB962C8B-B14F-4D97-AF65-F5344CB8AC3E}">
        <p14:creationId xmlns:p14="http://schemas.microsoft.com/office/powerpoint/2010/main" val="34845277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Tree>
    <p:extLst>
      <p:ext uri="{BB962C8B-B14F-4D97-AF65-F5344CB8AC3E}">
        <p14:creationId xmlns:p14="http://schemas.microsoft.com/office/powerpoint/2010/main" val="168873379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38820596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12514683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Tree>
    <p:extLst>
      <p:ext uri="{BB962C8B-B14F-4D97-AF65-F5344CB8AC3E}">
        <p14:creationId xmlns:p14="http://schemas.microsoft.com/office/powerpoint/2010/main" val="65883989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9202505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Tree>
    <p:extLst>
      <p:ext uri="{BB962C8B-B14F-4D97-AF65-F5344CB8AC3E}">
        <p14:creationId xmlns:p14="http://schemas.microsoft.com/office/powerpoint/2010/main" val="59563962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Tree>
    <p:extLst>
      <p:ext uri="{BB962C8B-B14F-4D97-AF65-F5344CB8AC3E}">
        <p14:creationId xmlns:p14="http://schemas.microsoft.com/office/powerpoint/2010/main" val="1882152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2/12</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Tree>
    <p:extLst>
      <p:ext uri="{BB962C8B-B14F-4D97-AF65-F5344CB8AC3E}">
        <p14:creationId xmlns:p14="http://schemas.microsoft.com/office/powerpoint/2010/main" val="428710284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A3EB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0268459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Tree>
    <p:extLst>
      <p:ext uri="{BB962C8B-B14F-4D97-AF65-F5344CB8AC3E}">
        <p14:creationId xmlns:p14="http://schemas.microsoft.com/office/powerpoint/2010/main" val="186347381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Tree>
    <p:extLst>
      <p:ext uri="{BB962C8B-B14F-4D97-AF65-F5344CB8AC3E}">
        <p14:creationId xmlns:p14="http://schemas.microsoft.com/office/powerpoint/2010/main" val="6194713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Tree>
    <p:extLst>
      <p:ext uri="{BB962C8B-B14F-4D97-AF65-F5344CB8AC3E}">
        <p14:creationId xmlns:p14="http://schemas.microsoft.com/office/powerpoint/2010/main" val="346560620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Tree>
    <p:extLst>
      <p:ext uri="{BB962C8B-B14F-4D97-AF65-F5344CB8AC3E}">
        <p14:creationId xmlns:p14="http://schemas.microsoft.com/office/powerpoint/2010/main" val="265997520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Tree>
    <p:extLst>
      <p:ext uri="{BB962C8B-B14F-4D97-AF65-F5344CB8AC3E}">
        <p14:creationId xmlns:p14="http://schemas.microsoft.com/office/powerpoint/2010/main" val="324164064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Tree>
    <p:extLst>
      <p:ext uri="{BB962C8B-B14F-4D97-AF65-F5344CB8AC3E}">
        <p14:creationId xmlns:p14="http://schemas.microsoft.com/office/powerpoint/2010/main" val="81848696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Tree>
    <p:extLst>
      <p:ext uri="{BB962C8B-B14F-4D97-AF65-F5344CB8AC3E}">
        <p14:creationId xmlns:p14="http://schemas.microsoft.com/office/powerpoint/2010/main" val="318929523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Tree>
    <p:extLst>
      <p:ext uri="{BB962C8B-B14F-4D97-AF65-F5344CB8AC3E}">
        <p14:creationId xmlns:p14="http://schemas.microsoft.com/office/powerpoint/2010/main" val="347705099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Tree>
    <p:extLst>
      <p:ext uri="{BB962C8B-B14F-4D97-AF65-F5344CB8AC3E}">
        <p14:creationId xmlns:p14="http://schemas.microsoft.com/office/powerpoint/2010/main" val="2903659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3/12</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Tree>
    <p:extLst>
      <p:ext uri="{BB962C8B-B14F-4D97-AF65-F5344CB8AC3E}">
        <p14:creationId xmlns:p14="http://schemas.microsoft.com/office/powerpoint/2010/main" val="7171946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Tree>
    <p:extLst>
      <p:ext uri="{BB962C8B-B14F-4D97-AF65-F5344CB8AC3E}">
        <p14:creationId xmlns:p14="http://schemas.microsoft.com/office/powerpoint/2010/main" val="183160985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Tree>
    <p:extLst>
      <p:ext uri="{BB962C8B-B14F-4D97-AF65-F5344CB8AC3E}">
        <p14:creationId xmlns:p14="http://schemas.microsoft.com/office/powerpoint/2010/main" val="43149188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Tree>
    <p:extLst>
      <p:ext uri="{BB962C8B-B14F-4D97-AF65-F5344CB8AC3E}">
        <p14:creationId xmlns:p14="http://schemas.microsoft.com/office/powerpoint/2010/main" val="116630993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Tree>
    <p:extLst>
      <p:ext uri="{BB962C8B-B14F-4D97-AF65-F5344CB8AC3E}">
        <p14:creationId xmlns:p14="http://schemas.microsoft.com/office/powerpoint/2010/main" val="313166798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Tree>
    <p:extLst>
      <p:ext uri="{BB962C8B-B14F-4D97-AF65-F5344CB8AC3E}">
        <p14:creationId xmlns:p14="http://schemas.microsoft.com/office/powerpoint/2010/main" val="170882758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Tree>
    <p:extLst>
      <p:ext uri="{BB962C8B-B14F-4D97-AF65-F5344CB8AC3E}">
        <p14:creationId xmlns:p14="http://schemas.microsoft.com/office/powerpoint/2010/main" val="119814790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216813"/>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96380982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2281280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Tree>
    <p:extLst>
      <p:ext uri="{BB962C8B-B14F-4D97-AF65-F5344CB8AC3E}">
        <p14:creationId xmlns:p14="http://schemas.microsoft.com/office/powerpoint/2010/main" val="63996614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Tree>
    <p:extLst>
      <p:ext uri="{BB962C8B-B14F-4D97-AF65-F5344CB8AC3E}">
        <p14:creationId xmlns:p14="http://schemas.microsoft.com/office/powerpoint/2010/main" val="26115432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4/12</a:t>
            </a:r>
            <a:endParaRPr lang="fr-FR" sz="5400" dirty="0">
              <a:solidFill>
                <a:schemeClr val="accent5">
                  <a:lumMod val="75000"/>
                </a:schemeClr>
              </a:solidFill>
            </a:endParaRPr>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Special (Magic/Dunder)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2567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Tree>
    <p:extLst>
      <p:ext uri="{BB962C8B-B14F-4D97-AF65-F5344CB8AC3E}">
        <p14:creationId xmlns:p14="http://schemas.microsoft.com/office/powerpoint/2010/main" val="1166912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70940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6910956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Tree>
    <p:extLst>
      <p:ext uri="{BB962C8B-B14F-4D97-AF65-F5344CB8AC3E}">
        <p14:creationId xmlns:p14="http://schemas.microsoft.com/office/powerpoint/2010/main" val="28460571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49461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677656"/>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a:p>
            <a:r>
              <a:rPr lang="fr-FR" sz="1200" dirty="0">
                <a:solidFill>
                  <a:schemeClr val="bg1"/>
                </a:solidFill>
              </a:rPr>
              <a:t>from random import randint</a:t>
            </a:r>
          </a:p>
          <a:p>
            <a:r>
              <a:rPr lang="fr-FR" sz="1200" dirty="0">
                <a:solidFill>
                  <a:schemeClr val="bg1"/>
                </a:solidFill>
              </a:rPr>
              <a:t>randint(0,100)</a:t>
            </a:r>
          </a:p>
          <a:p>
            <a:r>
              <a:rPr lang="fr-FR" sz="1200" dirty="0">
                <a:solidFill>
                  <a:schemeClr val="bg1"/>
                </a:solidFill>
              </a:rPr>
              <a:t>79</a:t>
            </a: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976301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12/12</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926154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fonctions</a:t>
            </a:r>
            <a:endParaRPr lang="fr-FR" sz="9600" b="1" dirty="0">
              <a:solidFill>
                <a:schemeClr val="accent5">
                  <a:lumMod val="75000"/>
                </a:schemeClr>
              </a:solidFill>
            </a:endParaRPr>
          </a:p>
        </p:txBody>
      </p:sp>
    </p:spTree>
    <p:extLst>
      <p:ext uri="{BB962C8B-B14F-4D97-AF65-F5344CB8AC3E}">
        <p14:creationId xmlns:p14="http://schemas.microsoft.com/office/powerpoint/2010/main" val="14292444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14841088-4900-4FBF-9DFA-E8EA20E03740}"/>
              </a:ext>
            </a:extLst>
          </p:cNvPr>
          <p:cNvPicPr>
            <a:picLocks noChangeAspect="1"/>
          </p:cNvPicPr>
          <p:nvPr/>
        </p:nvPicPr>
        <p:blipFill>
          <a:blip r:embed="rId2"/>
          <a:stretch>
            <a:fillRect/>
          </a:stretch>
        </p:blipFill>
        <p:spPr>
          <a:xfrm>
            <a:off x="1079668" y="1089801"/>
            <a:ext cx="9896475" cy="5514975"/>
          </a:xfrm>
          <a:prstGeom prst="rect">
            <a:avLst/>
          </a:prstGeom>
        </p:spPr>
      </p:pic>
    </p:spTree>
    <p:extLst>
      <p:ext uri="{BB962C8B-B14F-4D97-AF65-F5344CB8AC3E}">
        <p14:creationId xmlns:p14="http://schemas.microsoft.com/office/powerpoint/2010/main" val="4204214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AC0A355D-7899-4F31-838E-DF9310D59F1C}"/>
              </a:ext>
            </a:extLst>
          </p:cNvPr>
          <p:cNvPicPr>
            <a:picLocks noChangeAspect="1"/>
          </p:cNvPicPr>
          <p:nvPr/>
        </p:nvPicPr>
        <p:blipFill>
          <a:blip r:embed="rId2"/>
          <a:stretch>
            <a:fillRect/>
          </a:stretch>
        </p:blipFill>
        <p:spPr>
          <a:xfrm>
            <a:off x="1116249" y="1093552"/>
            <a:ext cx="10134600" cy="5410200"/>
          </a:xfrm>
          <a:prstGeom prst="rect">
            <a:avLst/>
          </a:prstGeom>
        </p:spPr>
      </p:pic>
    </p:spTree>
    <p:extLst>
      <p:ext uri="{BB962C8B-B14F-4D97-AF65-F5344CB8AC3E}">
        <p14:creationId xmlns:p14="http://schemas.microsoft.com/office/powerpoint/2010/main" val="33855024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92066447-663F-4C39-B780-D806712E1F3F}"/>
              </a:ext>
            </a:extLst>
          </p:cNvPr>
          <p:cNvPicPr>
            <a:picLocks noChangeAspect="1"/>
          </p:cNvPicPr>
          <p:nvPr/>
        </p:nvPicPr>
        <p:blipFill>
          <a:blip r:embed="rId2"/>
          <a:stretch>
            <a:fillRect/>
          </a:stretch>
        </p:blipFill>
        <p:spPr>
          <a:xfrm>
            <a:off x="1519237" y="1204507"/>
            <a:ext cx="9153525" cy="5324475"/>
          </a:xfrm>
          <a:prstGeom prst="rect">
            <a:avLst/>
          </a:prstGeom>
        </p:spPr>
      </p:pic>
    </p:spTree>
    <p:extLst>
      <p:ext uri="{BB962C8B-B14F-4D97-AF65-F5344CB8AC3E}">
        <p14:creationId xmlns:p14="http://schemas.microsoft.com/office/powerpoint/2010/main" val="3979947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893EA-B4DF-423C-85BC-778CB3C2380D}"/>
              </a:ext>
            </a:extLst>
          </p:cNvPr>
          <p:cNvSpPr>
            <a:spLocks noGrp="1"/>
          </p:cNvSpPr>
          <p:nvPr>
            <p:ph type="title"/>
          </p:nvPr>
        </p:nvSpPr>
        <p:spPr/>
        <p:txBody>
          <a:bodyPr/>
          <a:lstStyle/>
          <a:p>
            <a:pPr algn="ctr"/>
            <a:r>
              <a:rPr lang="fr-FR" sz="6000" dirty="0">
                <a:solidFill>
                  <a:schemeClr val="accent5">
                    <a:lumMod val="75000"/>
                  </a:schemeClr>
                </a:solidFill>
              </a:rPr>
              <a:t>Python – Data Types</a:t>
            </a:r>
          </a:p>
        </p:txBody>
      </p:sp>
      <p:pic>
        <p:nvPicPr>
          <p:cNvPr id="4" name="Image 3">
            <a:extLst>
              <a:ext uri="{FF2B5EF4-FFF2-40B4-BE49-F238E27FC236}">
                <a16:creationId xmlns:a16="http://schemas.microsoft.com/office/drawing/2014/main" id="{5CF4AD81-E44C-46B1-A266-62C167702973}"/>
              </a:ext>
            </a:extLst>
          </p:cNvPr>
          <p:cNvPicPr>
            <a:picLocks noChangeAspect="1"/>
          </p:cNvPicPr>
          <p:nvPr/>
        </p:nvPicPr>
        <p:blipFill>
          <a:blip r:embed="rId2"/>
          <a:stretch>
            <a:fillRect/>
          </a:stretch>
        </p:blipFill>
        <p:spPr>
          <a:xfrm>
            <a:off x="1843087" y="1825625"/>
            <a:ext cx="7839075" cy="4848225"/>
          </a:xfrm>
          <a:prstGeom prst="rect">
            <a:avLst/>
          </a:prstGeom>
        </p:spPr>
      </p:pic>
    </p:spTree>
    <p:extLst>
      <p:ext uri="{BB962C8B-B14F-4D97-AF65-F5344CB8AC3E}">
        <p14:creationId xmlns:p14="http://schemas.microsoft.com/office/powerpoint/2010/main" val="403940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1B900F14-1CFD-488B-8ACD-85F08E04792A}"/>
              </a:ext>
            </a:extLst>
          </p:cNvPr>
          <p:cNvPicPr>
            <a:picLocks noChangeAspect="1"/>
          </p:cNvPicPr>
          <p:nvPr/>
        </p:nvPicPr>
        <p:blipFill>
          <a:blip r:embed="rId2"/>
          <a:stretch>
            <a:fillRect/>
          </a:stretch>
        </p:blipFill>
        <p:spPr>
          <a:xfrm>
            <a:off x="1123948" y="1325564"/>
            <a:ext cx="9944100" cy="5019675"/>
          </a:xfrm>
          <a:prstGeom prst="rect">
            <a:avLst/>
          </a:prstGeom>
        </p:spPr>
      </p:pic>
    </p:spTree>
    <p:extLst>
      <p:ext uri="{BB962C8B-B14F-4D97-AF65-F5344CB8AC3E}">
        <p14:creationId xmlns:p14="http://schemas.microsoft.com/office/powerpoint/2010/main" val="14433787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0BFF681E-8168-4DB6-B523-18421613D85C}"/>
              </a:ext>
            </a:extLst>
          </p:cNvPr>
          <p:cNvPicPr>
            <a:picLocks noChangeAspect="1"/>
          </p:cNvPicPr>
          <p:nvPr/>
        </p:nvPicPr>
        <p:blipFill>
          <a:blip r:embed="rId2"/>
          <a:stretch>
            <a:fillRect/>
          </a:stretch>
        </p:blipFill>
        <p:spPr>
          <a:xfrm>
            <a:off x="1414460" y="1208054"/>
            <a:ext cx="9363075" cy="5200650"/>
          </a:xfrm>
          <a:prstGeom prst="rect">
            <a:avLst/>
          </a:prstGeom>
        </p:spPr>
      </p:pic>
    </p:spTree>
    <p:extLst>
      <p:ext uri="{BB962C8B-B14F-4D97-AF65-F5344CB8AC3E}">
        <p14:creationId xmlns:p14="http://schemas.microsoft.com/office/powerpoint/2010/main" val="19374453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38125" y="1471610"/>
            <a:ext cx="6343650" cy="646331"/>
          </a:xfrm>
          <a:prstGeom prst="rect">
            <a:avLst/>
          </a:prstGeom>
          <a:noFill/>
          <a:ln>
            <a:solidFill>
              <a:schemeClr val="tx1"/>
            </a:solidFill>
          </a:ln>
        </p:spPr>
        <p:txBody>
          <a:bodyPr wrap="square" rtlCol="0">
            <a:spAutoFit/>
          </a:bodyPr>
          <a:lstStyle/>
          <a:p>
            <a:r>
              <a:rPr lang="fr-FR" dirty="0"/>
              <a:t>def nom_de_la_fonction(parametre1, parametre2, parametreN):</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Tree>
    <p:extLst>
      <p:ext uri="{BB962C8B-B14F-4D97-AF65-F5344CB8AC3E}">
        <p14:creationId xmlns:p14="http://schemas.microsoft.com/office/powerpoint/2010/main" val="3070179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    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Tree>
    <p:extLst>
      <p:ext uri="{BB962C8B-B14F-4D97-AF65-F5344CB8AC3E}">
        <p14:creationId xmlns:p14="http://schemas.microsoft.com/office/powerpoint/2010/main" val="20602072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Tree>
    <p:extLst>
      <p:ext uri="{BB962C8B-B14F-4D97-AF65-F5344CB8AC3E}">
        <p14:creationId xmlns:p14="http://schemas.microsoft.com/office/powerpoint/2010/main" val="28533909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greet_user(first_name, last_name):</a:t>
            </a:r>
          </a:p>
          <a:p>
            <a:r>
              <a:rPr lang="fr-FR" sz="1400" dirty="0">
                <a:solidFill>
                  <a:schemeClr val="bg1"/>
                </a:solidFill>
              </a:rPr>
              <a:t>  print(f’Hi {first_name} {last_name}!’)</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greet_user(first_name=‘’John’’, last_name=‘’Smith’’)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Tree>
    <p:extLst>
      <p:ext uri="{BB962C8B-B14F-4D97-AF65-F5344CB8AC3E}">
        <p14:creationId xmlns:p14="http://schemas.microsoft.com/office/powerpoint/2010/main" val="1829369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Tree>
    <p:extLst>
      <p:ext uri="{BB962C8B-B14F-4D97-AF65-F5344CB8AC3E}">
        <p14:creationId xmlns:p14="http://schemas.microsoft.com/office/powerpoint/2010/main" val="10907250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Tree>
    <p:extLst>
      <p:ext uri="{BB962C8B-B14F-4D97-AF65-F5344CB8AC3E}">
        <p14:creationId xmlns:p14="http://schemas.microsoft.com/office/powerpoint/2010/main" val="2329145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27222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dirty="0">
                <a:solidFill>
                  <a:schemeClr val="accent5">
                    <a:lumMod val="75000"/>
                  </a:schemeClr>
                </a:solidFill>
              </a:rPr>
              <a:t>Variables</a:t>
            </a:r>
            <a:endParaRPr lang="fr-FR" sz="9600" dirty="0">
              <a:solidFill>
                <a:schemeClr val="accent5">
                  <a:lumMod val="75000"/>
                </a:schemeClr>
              </a:solidFill>
            </a:endParaRPr>
          </a:p>
        </p:txBody>
      </p:sp>
    </p:spTree>
    <p:extLst>
      <p:ext uri="{BB962C8B-B14F-4D97-AF65-F5344CB8AC3E}">
        <p14:creationId xmlns:p14="http://schemas.microsoft.com/office/powerpoint/2010/main" val="83293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Tree>
    <p:extLst>
      <p:ext uri="{BB962C8B-B14F-4D97-AF65-F5344CB8AC3E}">
        <p14:creationId xmlns:p14="http://schemas.microsoft.com/office/powerpoint/2010/main" val="27733364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Tree>
    <p:extLst>
      <p:ext uri="{BB962C8B-B14F-4D97-AF65-F5344CB8AC3E}">
        <p14:creationId xmlns:p14="http://schemas.microsoft.com/office/powerpoint/2010/main" val="20483667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Tree>
    <p:extLst>
      <p:ext uri="{BB962C8B-B14F-4D97-AF65-F5344CB8AC3E}">
        <p14:creationId xmlns:p14="http://schemas.microsoft.com/office/powerpoint/2010/main" val="37872317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6048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Tree>
    <p:extLst>
      <p:ext uri="{BB962C8B-B14F-4D97-AF65-F5344CB8AC3E}">
        <p14:creationId xmlns:p14="http://schemas.microsoft.com/office/powerpoint/2010/main" val="17957025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Tree>
    <p:extLst>
      <p:ext uri="{BB962C8B-B14F-4D97-AF65-F5344CB8AC3E}">
        <p14:creationId xmlns:p14="http://schemas.microsoft.com/office/powerpoint/2010/main" val="20985568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Tree>
    <p:extLst>
      <p:ext uri="{BB962C8B-B14F-4D97-AF65-F5344CB8AC3E}">
        <p14:creationId xmlns:p14="http://schemas.microsoft.com/office/powerpoint/2010/main" val="22209194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Tree>
    <p:extLst>
      <p:ext uri="{BB962C8B-B14F-4D97-AF65-F5344CB8AC3E}">
        <p14:creationId xmlns:p14="http://schemas.microsoft.com/office/powerpoint/2010/main" val="34593026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99768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dirty="0">
                <a:solidFill>
                  <a:schemeClr val="accent5">
                    <a:lumMod val="75000"/>
                  </a:schemeClr>
                </a:solidFill>
              </a:rPr>
              <a:t>Python documentation</a:t>
            </a:r>
          </a:p>
        </p:txBody>
      </p:sp>
    </p:spTree>
    <p:extLst>
      <p:ext uri="{BB962C8B-B14F-4D97-AF65-F5344CB8AC3E}">
        <p14:creationId xmlns:p14="http://schemas.microsoft.com/office/powerpoint/2010/main" val="2658764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Tree>
    <p:extLst>
      <p:ext uri="{BB962C8B-B14F-4D97-AF65-F5344CB8AC3E}">
        <p14:creationId xmlns:p14="http://schemas.microsoft.com/office/powerpoint/2010/main" val="20191074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Tree>
    <p:extLst>
      <p:ext uri="{BB962C8B-B14F-4D97-AF65-F5344CB8AC3E}">
        <p14:creationId xmlns:p14="http://schemas.microsoft.com/office/powerpoint/2010/main" val="21995376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Tree>
    <p:extLst>
      <p:ext uri="{BB962C8B-B14F-4D97-AF65-F5344CB8AC3E}">
        <p14:creationId xmlns:p14="http://schemas.microsoft.com/office/powerpoint/2010/main" val="19394047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packages</a:t>
            </a:r>
          </a:p>
        </p:txBody>
      </p:sp>
    </p:spTree>
    <p:extLst>
      <p:ext uri="{BB962C8B-B14F-4D97-AF65-F5344CB8AC3E}">
        <p14:creationId xmlns:p14="http://schemas.microsoft.com/office/powerpoint/2010/main" val="16534918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Tree>
    <p:extLst>
      <p:ext uri="{BB962C8B-B14F-4D97-AF65-F5344CB8AC3E}">
        <p14:creationId xmlns:p14="http://schemas.microsoft.com/office/powerpoint/2010/main" val="2317113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Tree>
    <p:extLst>
      <p:ext uri="{BB962C8B-B14F-4D97-AF65-F5344CB8AC3E}">
        <p14:creationId xmlns:p14="http://schemas.microsoft.com/office/powerpoint/2010/main" val="4905688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Tree>
    <p:extLst>
      <p:ext uri="{BB962C8B-B14F-4D97-AF65-F5344CB8AC3E}">
        <p14:creationId xmlns:p14="http://schemas.microsoft.com/office/powerpoint/2010/main" val="11087372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Gérez les exceptions</a:t>
            </a:r>
          </a:p>
        </p:txBody>
      </p:sp>
    </p:spTree>
    <p:extLst>
      <p:ext uri="{BB962C8B-B14F-4D97-AF65-F5344CB8AC3E}">
        <p14:creationId xmlns:p14="http://schemas.microsoft.com/office/powerpoint/2010/main" val="33062349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Tree>
    <p:extLst>
      <p:ext uri="{BB962C8B-B14F-4D97-AF65-F5344CB8AC3E}">
        <p14:creationId xmlns:p14="http://schemas.microsoft.com/office/powerpoint/2010/main" val="29231037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r>
              <a:rPr lang="fr-FR" altLang="fr-FR" sz="6000" dirty="0">
                <a:solidFill>
                  <a:schemeClr val="accent5">
                    <a:lumMod val="75000"/>
                  </a:schemeClr>
                </a:solidFill>
              </a:rPr>
              <a:t> 2/4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Tree>
    <p:extLst>
      <p:ext uri="{BB962C8B-B14F-4D97-AF65-F5344CB8AC3E}">
        <p14:creationId xmlns:p14="http://schemas.microsoft.com/office/powerpoint/2010/main" val="9458246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mots-clés else et finally 3/4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3076541"/>
            <a:ext cx="11487150" cy="1754326"/>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a:t>
            </a:r>
          </a:p>
          <a:p>
            <a:r>
              <a:rPr lang="fr-FR" dirty="0">
                <a:solidFill>
                  <a:schemeClr val="bg1"/>
                </a:solidFill>
              </a:rPr>
              <a:t>    # Traitement en cas d'erreur</a:t>
            </a:r>
          </a:p>
          <a:p>
            <a:r>
              <a:rPr lang="fr-FR" dirty="0">
                <a:solidFill>
                  <a:schemeClr val="bg1"/>
                </a:solidFill>
              </a:rPr>
              <a:t>finally:</a:t>
            </a:r>
          </a:p>
          <a:p>
            <a:r>
              <a:rPr lang="fr-FR" dirty="0">
                <a:solidFill>
                  <a:schemeClr val="bg1"/>
                </a:solidFill>
              </a:rPr>
              <a:t>    # Instruction(s) exécutée(s) qu'il y ait eu des erreurs ou non</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1906"/>
            <a:ext cx="1239890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a:p>
            <a:pPr lvl="0" eaLnBrk="0" fontAlgn="base" hangingPunct="0">
              <a:spcBef>
                <a:spcPct val="0"/>
              </a:spcBef>
              <a:spcAft>
                <a:spcPct val="0"/>
              </a:spcAft>
            </a:pPr>
            <a:r>
              <a:rPr lang="fr-FR" altLang="fr-FR" sz="1400" dirty="0"/>
              <a:t>Voici un petit exemple :</a:t>
            </a:r>
            <a:endParaRPr kumimoji="0" lang="fr-FR" altLang="fr-FR" sz="1400" b="0" i="0" u="none" strike="noStrike" cap="none" normalizeH="0" baseline="0" dirty="0">
              <a:ln>
                <a:noFill/>
              </a:ln>
              <a:solidFill>
                <a:schemeClr val="tx1"/>
              </a:solidFill>
              <a:effectLst/>
            </a:endParaRP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76200" y="5534560"/>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Tree>
    <p:extLst>
      <p:ext uri="{BB962C8B-B14F-4D97-AF65-F5344CB8AC3E}">
        <p14:creationId xmlns:p14="http://schemas.microsoft.com/office/powerpoint/2010/main" val="301360577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49535</TotalTime>
  <Words>104944</Words>
  <Application>Microsoft Office PowerPoint</Application>
  <PresentationFormat>Grand écran</PresentationFormat>
  <Paragraphs>10952</Paragraphs>
  <Slides>560</Slides>
  <Notes>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560</vt:i4>
      </vt:variant>
    </vt:vector>
  </HeadingPairs>
  <TitlesOfParts>
    <vt:vector size="567" baseType="lpstr">
      <vt:lpstr>Arial</vt:lpstr>
      <vt:lpstr>Arial Unicode MS</vt:lpstr>
      <vt:lpstr>Calibri</vt:lpstr>
      <vt:lpstr>Calibri Light</vt:lpstr>
      <vt:lpstr>Consolas</vt:lpstr>
      <vt:lpstr>Courier New</vt:lpstr>
      <vt:lpstr>Thème Office</vt:lpstr>
      <vt:lpstr>Python</vt:lpstr>
      <vt:lpstr>Présentation PowerPoint</vt:lpstr>
      <vt:lpstr>Boolean: True or False</vt:lpstr>
      <vt:lpstr>Indexing start with 0</vt:lpstr>
      <vt:lpstr>Python Math functions</vt:lpstr>
      <vt:lpstr>Présentation PowerPoint</vt:lpstr>
      <vt:lpstr>Python – Data Types</vt:lpstr>
      <vt:lpstr>Variables</vt:lpstr>
      <vt:lpstr>Data Types</vt:lpstr>
      <vt:lpstr>Data Types</vt:lpstr>
      <vt:lpstr>Variable Naming Tips</vt:lpstr>
      <vt:lpstr>Immutable and Mutable variable</vt:lpstr>
      <vt:lpstr>Quelques trucs et astuces</vt:lpstr>
      <vt:lpstr>Comment connaitre le type d’une variable</vt:lpstr>
      <vt:lpstr>[🐍PyTricks]: "is" vs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Présentation PowerPoint</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La boucle while</vt:lpstr>
      <vt:lpstr>La boucle for</vt:lpstr>
      <vt:lpstr>Les mots-cles break continue</vt:lpstr>
      <vt:lpstr>Résumé</vt:lpstr>
      <vt:lpstr>Useful Operators in python</vt:lpstr>
      <vt:lpstr>Useful Operators in python: range 1/12</vt:lpstr>
      <vt:lpstr>Useful Operators in python: enumerate 2/12</vt:lpstr>
      <vt:lpstr>[🐍PyTricks]: La fonction enumerate 3/12</vt:lpstr>
      <vt:lpstr>La fonction enumerate 2/4</vt:lpstr>
      <vt:lpstr>La fonction enumerate 5/12</vt:lpstr>
      <vt:lpstr>La fonction enumerate 6/12</vt:lpstr>
      <vt:lpstr>La fonction zip() 7/12</vt:lpstr>
      <vt:lpstr>Stacks 8/12</vt:lpstr>
      <vt:lpstr>Queues 8/12</vt:lpstr>
      <vt:lpstr>In operator 9/12</vt:lpstr>
      <vt:lpstr>min() et max() 10/12</vt:lpstr>
      <vt:lpstr>random() 11/12</vt:lpstr>
      <vt:lpstr>Input() 12/12</vt:lpstr>
      <vt:lpstr>Les fonctions</vt:lpstr>
      <vt:lpstr>Les fonctions</vt:lpstr>
      <vt:lpstr>Les fonctions</vt:lpstr>
      <vt:lpstr>Les fonctions</vt:lpstr>
      <vt:lpstr>Les fonctions</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Importer des packages</vt:lpstr>
      <vt:lpstr>Créer ses propres packages</vt:lpstr>
      <vt:lpstr>Résumé</vt:lpstr>
      <vt:lpstr>Gérez les exceptions</vt:lpstr>
      <vt:lpstr>Gérez les exceptions 1/4</vt:lpstr>
      <vt:lpstr>Forme plus complete 2/4</vt:lpstr>
      <vt:lpstr>Les mots-clés else et finally 3/4</vt:lpstr>
      <vt:lpstr>Les mots-clés else et finally 4/4</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1/5</vt:lpstr>
      <vt:lpstr>Les Tuples() 2/5</vt:lpstr>
      <vt:lpstr>Les Tuples() 3/5</vt:lpstr>
      <vt:lpstr>[🐍PyTricks]: Nametuples 4/5</vt:lpstr>
      <vt:lpstr>[🐍PyTricks]: Nametuples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Unpacking operator</vt:lpstr>
      <vt:lpstr>Utiliser des fichiers et des répertoires</vt:lpstr>
      <vt:lpstr>Utiliser des fichiers 1/5</vt:lpstr>
      <vt:lpstr>Utiliser des fichiers 2/5</vt:lpstr>
      <vt:lpstr>Utiliser des fichiers 3/5</vt:lpstr>
      <vt:lpstr>Utiliser des fichiers 4/5</vt:lpstr>
      <vt:lpstr>Lister fichiers et répertoires</vt:lpstr>
      <vt:lpstr>Résumé</vt:lpstr>
      <vt:lpstr>Appréhendez les classes</vt:lpstr>
      <vt:lpstr>Appréhendez les classes 1/</vt:lpstr>
      <vt:lpstr>Appréhendez les classes 2/</vt:lpstr>
      <vt:lpstr>Nos premiers attributs 3/</vt:lpstr>
      <vt:lpstr>Nos premiers attributs 4/</vt:lpstr>
      <vt:lpstr>Nos premiers attributs 5/</vt:lpstr>
      <vt:lpstr>Nos premiers attributs 6/</vt:lpstr>
      <vt:lpstr>Attributs de classe 7/</vt:lpstr>
      <vt:lpstr>Les méthodes, la recette 8/</vt:lpstr>
      <vt:lpstr>Les méthodes, la recette 9/</vt:lpstr>
      <vt:lpstr>Les méthodes, la recette 10/</vt:lpstr>
      <vt:lpstr>Les méthodes, la recette 11/</vt:lpstr>
      <vt:lpstr>Les méthodes, la recette 12/</vt:lpstr>
      <vt:lpstr>Les méthodes, recette 13/</vt:lpstr>
      <vt:lpstr>Les méthodes, la recette 14/</vt:lpstr>
      <vt:lpstr>Les méthodes, la recette 15/</vt:lpstr>
      <vt:lpstr>La méthode setattr() 16/</vt:lpstr>
      <vt:lpstr>Un peu d’introspection 17/</vt:lpstr>
      <vt:lpstr>Un peu d’introspection 18/</vt:lpstr>
      <vt:lpstr>Un peu d’introspection 19/</vt:lpstr>
      <vt:lpstr>Résumé</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Gérez les héritages</vt:lpstr>
      <vt:lpstr>Gérez les héritages</vt:lpstr>
      <vt:lpstr>L'héritage simple 1/6</vt:lpstr>
      <vt:lpstr>L'héritage simple 2/6</vt:lpstr>
      <vt:lpstr>L'héritage simple 3/6</vt:lpstr>
      <vt:lpstr>L'héritage simple 4/6</vt:lpstr>
      <vt:lpstr>L'héritage simple 5/6</vt:lpstr>
      <vt:lpstr>L'héritage simple 6/6</vt:lpstr>
      <vt:lpstr>L'héritage multiple 1/4</vt:lpstr>
      <vt:lpstr>L'héritage multiple 2/4</vt:lpstr>
      <vt:lpstr>L'héritage multiple 3/4</vt:lpstr>
      <vt:lpstr>L'héritage multiple 4/4</vt:lpstr>
      <vt:lpstr>En Résumé</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Fichier xlsx</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Écrire nos programmes Python dans des fichiers</vt:lpstr>
      <vt:lpstr>Écrire nos programmes Python dans des fichiers</vt:lpstr>
      <vt:lpstr>Mettre le code dans un fichier</vt:lpstr>
      <vt:lpstr>Mettre le code dans un fichier</vt:lpstr>
      <vt:lpstr>Préciser l'encodage de travail</vt:lpstr>
      <vt:lpstr>Mettre en pause notre programme</vt:lpstr>
      <vt:lpstr>Résumé</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Un fichier de dépendance</vt:lpstr>
      <vt:lpstr>Un fichier de dépendance</vt:lpstr>
      <vt:lpstr>Un fichier de dépendance</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OOP object oriented programming – inheritance and Polymorphisme 1/</vt:lpstr>
      <vt:lpstr>OOP object oriented programming – inheritance and Polymorphisme 2/</vt:lpstr>
      <vt:lpstr>OOP object oriented programming – inheritance and Polymorphisme 3/</vt:lpstr>
      <vt:lpstr>OOP object oriented programming – inheritance and Polymorphisme 4/</vt:lpstr>
      <vt:lpstr>OOP object oriented programming – Special (Magic/Dunder) 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467</cp:revision>
  <dcterms:created xsi:type="dcterms:W3CDTF">2020-04-09T17:09:33Z</dcterms:created>
  <dcterms:modified xsi:type="dcterms:W3CDTF">2020-08-12T08:19:24Z</dcterms:modified>
</cp:coreProperties>
</file>